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26/S2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26.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26.2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leggano i paragrafo 5.6 e 5.7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2011-05-24T22:08:04Z</dcterms:modified>
  <cp:revision>650</cp:revision>
  <dc:subject/>
  <dc:title>Diapositiva 1</dc:title>
</cp:coreProperties>
</file>