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27/S1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27.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27.1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un problema di programmazione lineare nella forma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 il relativo problema duale, dire se ciascun’affermazione è vera o falsa giustificando la risposta.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la somma del numero di vincoli funzionali e il numero di variabili è lo stesso per entrambi i problemi primale e duale.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A ogni iterazione il metodo del simplesso identifica simultaneamente un vertice per il problema primale e un vertice per il problema duale tali che il valore delle loro funzioni obiettivo siano identici.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Se il problema primale ha funzione obiettivo illimitata, allora il valore ottimo della funzione obiettivo per il problema duale deve essere 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(es 5.2.11 del libro di testo)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5724360" y="1760400"/>
          <a:ext cx="2379960" cy="373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2011-05-26T21:34:50Z</dcterms:modified>
  <cp:revision>681</cp:revision>
  <dc:subject/>
  <dc:title>Diapositiva 1</dc:title>
</cp:coreProperties>
</file>