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27/S2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27.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27.2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consideri il problema di mix ottimo risolto nelle lezioni precedenti: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fornisca l’interpretazione economica di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ogni  coefficiente delle variabili slack (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) nella riga 0;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ogni  coefficiente delle variabili decisionali (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) nella riga 0;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la scelta della variabile entrante in base o la decisone di fermarsi nel tableau finale.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9" name="Object 6"/>
              <p:cNvSpPr txBox="1"/>
              <p:nvPr/>
            </p:nvSpPr>
            <p:spPr>
              <a:xfrm>
                <a:off x="2309760" y="2170080"/>
                <a:ext cx="3341880" cy="2195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rPr>
                            <m:lit/>
                            <m:nor/>
                          </m:rPr>
                          <m:t xml:space="preserve">max</m:t>
                        </m:r>
                        <m:r>
                          <m:t xml:space="preserve">z</m:t>
                        </m:r>
                        <m:r>
                          <m:t xml:space="preserve">=</m:t>
                        </m:r>
                        <m:r>
                          <m:rPr>
                            <m:lit/>
                            <m:nor/>
                          </m:rPr>
                          <m:t xml:space="preserve">120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rPr>
                            <m:lit/>
                            <m:nor/>
                          </m:rPr>
                          <m:t xml:space="preserve">40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             </m:t>
                        </m:r>
                        <m:r>
                          <m:rPr>
                            <m:lit/>
                            <m:nor/>
                          </m:rPr>
                          <m:t xml:space="preserve">40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rPr>
                            <m:lit/>
                            <m:nor/>
                          </m:rPr>
                          <m:t xml:space="preserve">20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2200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               </m:t>
                        </m:r>
                        <m:r>
                          <m:t xml:space="preserve">8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2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320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                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100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                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2011-05-26T21:41:10Z</dcterms:modified>
  <cp:revision>652</cp:revision>
  <dc:subject/>
  <dc:title>Diapositiva 1</dc:title>
</cp:coreProperties>
</file>