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27/S3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ANALISI POST-OTTIMALE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27. ANALISI POST-OTTIMALE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27.3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determini l’intervallo di ammissibilità di variazione dei parametri dei termini noti </a:t>
            </a:r>
            <a:r>
              <a:rPr b="0" i="1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per il problema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9" name="Object 6"/>
              <p:cNvSpPr txBox="1"/>
              <p:nvPr/>
            </p:nvSpPr>
            <p:spPr>
              <a:xfrm>
                <a:off x="2771640" y="2817720"/>
                <a:ext cx="3341880" cy="219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rPr>
                            <m:lit/>
                            <m:nor/>
                          </m:rPr>
                          <m:t xml:space="preserve">max</m:t>
                        </m:r>
                        <m:r>
                          <m:t xml:space="preserve">z</m:t>
                        </m:r>
                        <m:r>
                          <m:t xml:space="preserve">=</m:t>
                        </m:r>
                        <m:r>
                          <m:rPr>
                            <m:lit/>
                            <m:nor/>
                          </m:rPr>
                          <m:t xml:space="preserve">120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rPr>
                            <m:lit/>
                            <m:nor/>
                          </m:rPr>
                          <m:t xml:space="preserve">40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</m:t>
                        </m:r>
                        <m:r>
                          <m:rPr>
                            <m:lit/>
                            <m:nor/>
                          </m:rPr>
                          <m:t xml:space="preserve">40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rPr>
                            <m:lit/>
                            <m:nor/>
                          </m:rPr>
                          <m:t xml:space="preserve">20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2200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  </m:t>
                        </m:r>
                        <m:r>
                          <m:t xml:space="preserve">8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r>
                          <m:t xml:space="preserve">2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320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   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≤</m:t>
                        </m:r>
                        <m:r>
                          <m:rPr>
                            <m:lit/>
                            <m:nor/>
                          </m:rPr>
                          <m:t xml:space="preserve">100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                 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≥</m:t>
                        </m:r>
                        <m:r>
                          <m:t xml:space="preserve">0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2011-05-26T21:52:13Z</dcterms:modified>
  <cp:revision>707</cp:revision>
  <dc:subject/>
  <dc:title>Diapositiva 1</dc:title>
</cp:coreProperties>
</file>