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media/image1.jpeg" ContentType="image/jpeg"/>
  <Override PartName="/ppt/embeddings/oleObject1.bin" ContentType="application/vnd.openxmlformats-officedocument.oleObject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29/S1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ANALISI POST-OTTIMALE 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 29. ANALISI POST-OTTIMALE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07360" y="4929120"/>
            <a:ext cx="33292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29.1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519120" y="17733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Si consideri il problema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Dopo aver verificato che scegliendo </a:t>
            </a:r>
            <a:r>
              <a:rPr b="0" i="1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S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= [1, 2]  si ottiene il tableau: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ahoma"/>
              <a:buAutoNum type="alphaLcParenR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ahoma"/>
              <a:buAutoNum type="alphaLcParenR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ESERCIZIO</a:t>
            </a:r>
            <a:br>
              <a:rPr sz="2000"/>
            </a:b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graphicFrame>
        <p:nvGraphicFramePr>
          <p:cNvPr id="49" name="Object 4"/>
          <p:cNvGraphicFramePr/>
          <p:nvPr/>
        </p:nvGraphicFramePr>
        <p:xfrm>
          <a:off x="2459160" y="2133720"/>
          <a:ext cx="3697200" cy="149688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  <p:graphicFrame>
        <p:nvGraphicFramePr>
          <p:cNvPr id="50" name=""/>
          <p:cNvGraphicFramePr/>
          <p:nvPr/>
        </p:nvGraphicFramePr>
        <p:xfrm>
          <a:off x="2448000" y="4359240"/>
          <a:ext cx="3924360" cy="1517760"/>
        </p:xfrm>
        <a:graphic>
          <a:graphicData uri="http://schemas.openxmlformats.org/drawingml/2006/table">
            <a:tbl>
              <a:tblPr/>
              <a:tblGrid>
                <a:gridCol w="539640"/>
                <a:gridCol w="792360"/>
                <a:gridCol w="647640"/>
                <a:gridCol w="647640"/>
                <a:gridCol w="647640"/>
                <a:gridCol w="649440"/>
              </a:tblGrid>
              <a:tr h="40572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i="1" lang="it-IT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r>
                        <a:rPr b="0" lang="it-IT" sz="1800" spc="-1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i="1" lang="it-IT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r>
                        <a:rPr b="0" lang="it-IT" sz="1800" spc="-1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i="1" lang="it-IT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r>
                        <a:rPr b="0" lang="it-IT" sz="1800" spc="-1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i="1" lang="it-IT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r>
                        <a:rPr b="0" lang="it-IT" sz="1800" spc="-1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0572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  <a:r>
                        <a:rPr b="0" lang="it-IT" sz="1800" spc="-1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141/5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3/5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29/5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0572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  <a:r>
                        <a:rPr b="0" lang="it-IT" sz="1800" spc="-1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9/5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7/5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1/5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</a:tr>
              <a:tr h="40572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  <a:r>
                        <a:rPr b="0" lang="it-IT" sz="1800" spc="-1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8/5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-1/5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2/5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"/>
          <p:cNvSpPr txBox="1"/>
          <p:nvPr/>
        </p:nvSpPr>
        <p:spPr>
          <a:xfrm>
            <a:off x="519120" y="17733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determinare: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ahoma"/>
              <a:buAutoNum type="alphaLcParenR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come cambierebbe la soluzione se cambiasse il termine noto da (5, 2) a (7, 2)?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ahoma"/>
              <a:buAutoNum type="alphaLcParenR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ahoma"/>
              <a:buAutoNum type="alphaLcParenR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quale risorsa conviene aumentare per ottenere il miglior incremento marginale del valore della funzione obiettivo?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ahoma"/>
              <a:buAutoNum type="alphaLcParenR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ahoma"/>
              <a:buAutoNum type="alphaLcParenR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per quale intervallo di variazione di </a:t>
            </a:r>
            <a:r>
              <a:rPr b="0" i="1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b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Tahoma"/>
                <a:ea typeface="Tahoma"/>
              </a:rPr>
              <a:t>2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la soluzione rimane definita dalle stesse variabili di base?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ahoma"/>
              <a:buAutoNum type="alphaLcParenR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ahoma"/>
              <a:buAutoNum type="alphaLcParenR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per quale intervallo di variazione di </a:t>
            </a:r>
            <a:r>
              <a:rPr b="0" i="1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c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Tahoma"/>
                <a:ea typeface="Tahoma"/>
              </a:rPr>
              <a:t>2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la soluzione rimane definita dalle stesse variabili di base?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ESERCIZIO</a:t>
            </a:r>
            <a:br>
              <a:rPr sz="2000"/>
            </a:b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16083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2011-05-29T09:38:03Z</dcterms:modified>
  <cp:revision>722</cp:revision>
  <dc:subject/>
  <dc:title>Diapositiva 1</dc:title>
</cp:coreProperties>
</file>