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29/S2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ANALISI POST-OTTIMALE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29. ANALISI POST-OTTIMALE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29.2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consideri il problema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Dopo aver verificato che, scegliendo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come variabili di base, si ottiene il seguente tableau che identifica una soluzione ammissibile e ottima: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2532240" y="2133720"/>
          <a:ext cx="3551040" cy="1496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0" name=""/>
          <p:cNvGraphicFramePr/>
          <p:nvPr/>
        </p:nvGraphicFramePr>
        <p:xfrm>
          <a:off x="2448000" y="4791240"/>
          <a:ext cx="3924360" cy="1517400"/>
        </p:xfrm>
        <a:graphic>
          <a:graphicData uri="http://schemas.openxmlformats.org/drawingml/2006/table">
            <a:tbl>
              <a:tblPr/>
              <a:tblGrid>
                <a:gridCol w="461880"/>
                <a:gridCol w="681120"/>
                <a:gridCol w="555480"/>
                <a:gridCol w="555840"/>
                <a:gridCol w="556920"/>
                <a:gridCol w="555840"/>
                <a:gridCol w="557280"/>
              </a:tblGrid>
              <a:tr h="405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0" lang="it-IT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determinare come cambierebbe la soluzione ottima se: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1 nei coefficienti della funzione obiettivo fosse sostituito da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-3?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-2 nei coefficienti della funzione obiettivo fosse sostituito da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0?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b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4 nei coefficienti delle risorse fosse sostituito da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b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10?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viene introdotto un nuovo vincolo,                       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53" name="Object 3"/>
          <p:cNvGraphicFramePr/>
          <p:nvPr/>
        </p:nvGraphicFramePr>
        <p:xfrm>
          <a:off x="4118040" y="4133880"/>
          <a:ext cx="1174680" cy="3254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2011-05-29T09:34:57Z</dcterms:modified>
  <cp:revision>659</cp:revision>
  <dc:subject/>
  <dc:title>Diapositiva 1</dc:title>
</cp:coreProperties>
</file>