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29/S3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29.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29.3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la soluzione ottima del seguente problema di programmazione lineare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Partendo dal tableau ottimo, introdurre il vincolo supplementare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Riottimizzare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6"/>
          <p:cNvGraphicFramePr/>
          <p:nvPr/>
        </p:nvGraphicFramePr>
        <p:xfrm>
          <a:off x="2443320" y="2349360"/>
          <a:ext cx="4000320" cy="1756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5"/>
          <p:cNvGraphicFramePr/>
          <p:nvPr/>
        </p:nvGraphicFramePr>
        <p:xfrm>
          <a:off x="6558120" y="4519440"/>
          <a:ext cx="1158840" cy="3733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2011-05-29T13:55:45Z</dcterms:modified>
  <cp:revision>729</cp:revision>
  <dc:subject/>
  <dc:title>Diapositiva 1</dc:title>
</cp:coreProperties>
</file>