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2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31/S1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OTTIMIZZAZIONE SU RETE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31. OTTIMIZZAZIONE SU RETE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31.1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documento http://people.na.infn.it/~bene/ASD/Benerecetti/Modulo-II-2008/02-Grafi-I.pdf dalla slide 75 alla 84 sulle matrici e sulle liste di adiacenza.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capitolo 4 di http://teoriadeigrafi.altervista.org/teoria_dei_grafi.pdf da pag. 29 a pag. 33.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rappresenti il seguente grafo mediante matrici di adiacenza e di incidenza nodi-archi.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ahoma"/>
              <a:buAutoNum type="alphaLcParenR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49" name="Picture 6" descr=""/>
          <p:cNvPicPr/>
          <p:nvPr/>
        </p:nvPicPr>
        <p:blipFill>
          <a:blip r:embed="rId1"/>
          <a:stretch/>
        </p:blipFill>
        <p:spPr>
          <a:xfrm>
            <a:off x="2922480" y="3822840"/>
            <a:ext cx="2679840" cy="255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2011-06-09T14:44:40Z</dcterms:modified>
  <cp:revision>725</cp:revision>
  <dc:subject/>
  <dc:title>Diapositiva 1</dc:title>
</cp:coreProperties>
</file>