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media/image1.jpeg" ContentType="image/jpeg"/>
  <Override PartName="/ppt/media/image2.png" ContentType="image/png"/>
  <Override PartName="/ppt/embeddings/oleObject1.bin" ContentType="application/vnd.openxmlformats-officedocument.oleObject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4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hyperlink" Target="mailto:info@uniecampus.it" TargetMode="External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5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6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Settimo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CasellaDiTesto 6"/>
          <p:cNvSpPr/>
          <p:nvPr/>
        </p:nvSpPr>
        <p:spPr>
          <a:xfrm>
            <a:off x="6500880" y="915840"/>
            <a:ext cx="268596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800" spc="-1" strike="noStrike">
                <a:solidFill>
                  <a:srgbClr val="ffffff"/>
                </a:solidFill>
                <a:latin typeface="Tahoma"/>
                <a:ea typeface="Tahoma"/>
              </a:rPr>
              <a:t>Facoltà di Ingegneria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sellaDiTesto 7"/>
          <p:cNvSpPr/>
          <p:nvPr/>
        </p:nvSpPr>
        <p:spPr>
          <a:xfrm>
            <a:off x="3489480" y="0"/>
            <a:ext cx="1082520" cy="78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Corso di Laurea: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Insegnamento: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Lezione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Titolo: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Attività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" name=""/>
          <p:cNvGrpSpPr/>
          <p:nvPr/>
        </p:nvGrpSpPr>
        <p:grpSpPr>
          <a:xfrm>
            <a:off x="428760" y="6428880"/>
            <a:ext cx="8286840" cy="720"/>
            <a:chOff x="428760" y="6428880"/>
            <a:chExt cx="8286840" cy="720"/>
          </a:xfrm>
        </p:grpSpPr>
        <p:cxnSp>
          <p:nvCxnSpPr>
            <p:cNvPr id="5" name="AutoShape 10"/>
            <p:cNvCxnSpPr/>
            <p:nvPr/>
          </p:nvCxnSpPr>
          <p:spPr>
            <a:xfrm>
              <a:off x="428760" y="6428880"/>
              <a:ext cx="8287200" cy="1080"/>
            </a:xfrm>
            <a:prstGeom prst="straightConnector1">
              <a:avLst/>
            </a:prstGeom>
            <a:ln w="12600">
              <a:solidFill>
                <a:srgbClr val="000000"/>
              </a:solidFill>
              <a:miter/>
            </a:ln>
          </p:spPr>
        </p:cxnSp>
        <p:sp>
          <p:nvSpPr>
            <p:cNvPr id="6" name=""/>
            <p:cNvSpPr txBox="1"/>
            <p:nvPr/>
          </p:nvSpPr>
          <p:spPr>
            <a:xfrm>
              <a:off x="428760" y="6428880"/>
              <a:ext cx="8286480" cy="3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-46440" bIns="-46440" anchor="t">
              <a:noAutofit/>
            </a:bodyPr>
            <a:p>
              <a:pPr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" name="Rectangle 13"/>
          <p:cNvSpPr/>
          <p:nvPr/>
        </p:nvSpPr>
        <p:spPr>
          <a:xfrm>
            <a:off x="0" y="6359040"/>
            <a:ext cx="914400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©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2007 Universit</a:t>
            </a: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à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degli studi e-Campus - Via Isimbardi 10 - 22060 Novedrate (CO) - C.F. 08549051004 </a:t>
            </a:r>
            <a:br>
              <a:rPr sz="700"/>
            </a:b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Tel: 031/7942500-7942505 Fax: 031/7942501 - </a:t>
            </a:r>
            <a:r>
              <a:rPr b="0" lang="it-IT" sz="700" spc="-1" strike="noStrike" u="sng">
                <a:solidFill>
                  <a:srgbClr val="0000ff"/>
                </a:solidFill>
                <a:uFillTx/>
                <a:latin typeface="Tahoma"/>
                <a:hlinkClick r:id="rId3"/>
              </a:rPr>
              <a:t>info@uniecampus.it</a:t>
            </a:r>
            <a:endParaRPr b="0" lang="it-I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INGEGNERIA INFORMATICA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RICERCA OPERATIVA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31/S2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OTTIMIZZAZIONE SU RETE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2130120"/>
            <a:ext cx="7772400" cy="258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RICERCA OPERATIVA</a:t>
            </a:r>
            <a:br>
              <a:rPr sz="3600"/>
            </a:br>
            <a:br>
              <a:rPr sz="3600"/>
            </a:b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 31. OTTIMIZZAZIONE SU RETE</a:t>
            </a:r>
            <a:endParaRPr b="1" lang="it-IT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6" name="CasellaDiTesto 4"/>
          <p:cNvSpPr/>
          <p:nvPr/>
        </p:nvSpPr>
        <p:spPr>
          <a:xfrm>
            <a:off x="2907360" y="4929120"/>
            <a:ext cx="3329280" cy="11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Sessione di studio 31.2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Gionata Massi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457200" y="17859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3198" lnSpcReduction="20000"/>
          </a:bodyPr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Si cerci in rete l’algoritmo di Fleury.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Si consideri il seguente grafo: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Il grafo è euleriano?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Se sì, si esibisca un ciclo euleriano calcolato con l’algoritmo di Fleury.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ESERCIZIO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pic>
        <p:nvPicPr>
          <p:cNvPr id="49" name="Picture 40" descr=""/>
          <p:cNvPicPr/>
          <p:nvPr/>
        </p:nvPicPr>
        <p:blipFill>
          <a:blip r:embed="rId1"/>
          <a:stretch/>
        </p:blipFill>
        <p:spPr>
          <a:xfrm>
            <a:off x="3191040" y="2997360"/>
            <a:ext cx="2761920" cy="2466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"/>
          <p:cNvSpPr txBox="1"/>
          <p:nvPr/>
        </p:nvSpPr>
        <p:spPr>
          <a:xfrm>
            <a:off x="457200" y="17859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determinare come cambierebbe la soluzione ottima se: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ahoma"/>
              <a:buAutoNum type="alphaLcParenR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ahoma"/>
              <a:buAutoNum type="alphaLcParenR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c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Tahoma"/>
                <a:ea typeface="Tahoma"/>
              </a:rPr>
              <a:t>2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 = 1 nei coefficienti della funzione obiettivo fosse sostituito da </a:t>
            </a:r>
            <a:r>
              <a:rPr b="0" i="1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c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Tahoma"/>
                <a:ea typeface="Tahoma"/>
              </a:rPr>
              <a:t>2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 = -3?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ahoma"/>
              <a:buAutoNum type="alphaLcParenR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ahoma"/>
              <a:buAutoNum type="alphaLcParenR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c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Tahoma"/>
                <a:ea typeface="Tahoma"/>
              </a:rPr>
              <a:t>1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 = -2 nei coefficienti della funzione obiettivo fosse sostituito da </a:t>
            </a:r>
            <a:r>
              <a:rPr b="0" i="1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c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Tahoma"/>
                <a:ea typeface="Tahoma"/>
              </a:rPr>
              <a:t>1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 = 0?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ahoma"/>
              <a:buAutoNum type="alphaLcParenR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ahoma"/>
              <a:buAutoNum type="alphaLcParenR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b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Tahoma"/>
                <a:ea typeface="Tahoma"/>
              </a:rPr>
              <a:t>2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 = 4 nei coefficienti delle risorse fosse sostituito da </a:t>
            </a:r>
            <a:r>
              <a:rPr b="0" i="1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b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Tahoma"/>
                <a:ea typeface="Tahoma"/>
              </a:rPr>
              <a:t>2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 = 10?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ahoma"/>
              <a:buAutoNum type="alphaLcParenR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ahoma"/>
              <a:buAutoNum type="alphaLcParenR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viene introdotto un nuovo vincolo,                       ?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ahoma"/>
              <a:buAutoNum type="alphaLcParenR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ESERCIZIO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graphicFrame>
        <p:nvGraphicFramePr>
          <p:cNvPr id="52" name="Object 3"/>
          <p:cNvGraphicFramePr/>
          <p:nvPr/>
        </p:nvGraphicFramePr>
        <p:xfrm>
          <a:off x="4118040" y="4133880"/>
          <a:ext cx="1174680" cy="325440"/>
        </p:xfrm>
        <a:graphic>
          <a:graphicData uri="http://schemas.openxmlformats.org/presentationml/2006/ole">
            <p:oleObj r:id="rId1" spid="">
              <p:embed/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15660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2011-01-29T12:27:55Z</dcterms:created>
  <dc:creator>Gionata Massi</dc:creator>
  <dc:description/>
  <dc:language>it-IT</dc:language>
  <cp:lastModifiedBy>Gionata Massi</cp:lastModifiedBy>
  <dcterms:modified xsi:type="dcterms:W3CDTF">2011-06-09T16:03:02Z</dcterms:modified>
  <cp:revision>670</cp:revision>
  <dc:subject/>
  <dc:title>Diapositiva 1</dc:title>
</cp:coreProperties>
</file>