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31/S3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OTTIMIZZAZIONE SU RETE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31. OTTIMIZZAZIONE SU RETE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31.3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provi a risolvere l’icosian game: si chiede di determinare un ciclo hamiltoniano sul seguente grafo.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49" name="Picture 3" descr="D:\Documents and Settings\Administrator\My Documents\ORIENTAMENTO\DodecahedralGraph_600.gif"/>
          <p:cNvPicPr/>
          <p:nvPr/>
        </p:nvPicPr>
        <p:blipFill>
          <a:blip r:embed="rId1"/>
          <a:stretch/>
        </p:blipFill>
        <p:spPr>
          <a:xfrm>
            <a:off x="2133720" y="2206800"/>
            <a:ext cx="4419360" cy="424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2011-06-09T16:07:38Z</dcterms:modified>
  <cp:revision>740</cp:revision>
  <dc:subject/>
  <dc:title>Diapositiva 1</dc:title>
</cp:coreProperties>
</file>