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32/S1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TRASPORTO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32. IL PROBLEMA DEL TRASPORTO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32.1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Leggere il paragrafo 6.5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2011-06-14T21:52:47Z</dcterms:modified>
  <cp:revision>724</cp:revision>
  <dc:subject/>
  <dc:title>Diapositiva 1</dc:title>
</cp:coreProperties>
</file>