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32/S3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TRASPORTO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32. IL PROBLEMA DEL TRASPORTO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32.3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scriva una relazione con le definizioni di matrice unimodulare, matrice totalmente unimodulare e proprietà di interezza della soluzione di un programma lineare.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2011-06-14T21:54:20Z</dcterms:modified>
  <cp:revision>731</cp:revision>
  <dc:subject/>
  <dc:title>Diapositiva 1</dc:title>
</cp:coreProperties>
</file>