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33/S1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PROBLEMA DEL TRASPORTO: DETERMINAZIONE SOLUZIONI INIZIALI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33. PROBLEMA DEL TRASPORTO: DETERMINAZIONE SOLUZIONI INIZIALI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33.1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1912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cerci in rete una descrizione del metodo del nord-ovest.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produca una relazione esprimendo tale metodo come algoritmo.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16117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2011-06-14T23:08:19Z</dcterms:modified>
  <cp:revision>727</cp:revision>
  <dc:subject/>
  <dc:title>Diapositiva 1</dc:title>
</cp:coreProperties>
</file>