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33/S2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PROBLEMA DEL TRASPORTO: DETERMINAZIONE SOLUZIONI INIZIALI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 33. PROBLEMA DEL TRASPORTO: DETERMINAZIONE SOLUZIONI INIZIALI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33.2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cerci in rete una descrizione del metodo del metodo dei minimi costi (o metodo least cost).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produca una relazione esprimendo tale metodo come algoritmo.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2011-06-14T23:13:16Z</dcterms:modified>
  <cp:revision>663</cp:revision>
  <dc:subject/>
  <dc:title>Diapositiva 1</dc:title>
</cp:coreProperties>
</file>