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36/S1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DELL’ASSEGNAMENTO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36. IL PROBLEMA DELL'ASSEGNAMENTO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36.1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6.6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2011-07-19T16:59:18Z</dcterms:modified>
  <cp:revision>724</cp:revision>
  <dc:subject/>
  <dc:title>Diapositiva 1</dc:title>
</cp:coreProperties>
</file>