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media/image2.png" ContentType="image/pn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36/S2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DELL’ASSEGNAMENTO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36. IL PROBLEMA DELL’ASSEGNAMENTO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36.2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l’esercizio 6.6.18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41" descr=""/>
          <p:cNvPicPr/>
          <p:nvPr/>
        </p:nvPicPr>
        <p:blipFill>
          <a:blip r:embed="rId1"/>
          <a:stretch/>
        </p:blipFill>
        <p:spPr>
          <a:xfrm>
            <a:off x="2247840" y="2492280"/>
            <a:ext cx="4648320" cy="32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Disegnare la rappresentazione su rete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Formulare il problema come problema di trasporto costruendo la tabella opportuna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Esplicitare il modello di programmazione lineare per  lo specifico problema di trasporto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Risolvere il problema costruito al punto 2 con trovando una soluzione iniziale impiegando il metodo dei minimi costi e verificare che la soluzione è ottima mediante l’algoritmo di Dantzig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2" name="Object 3"/>
          <p:cNvGraphicFramePr/>
          <p:nvPr/>
        </p:nvGraphicFramePr>
        <p:xfrm>
          <a:off x="4118040" y="4133880"/>
          <a:ext cx="1174680" cy="3254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2011-07-19T17:26:11Z</dcterms:modified>
  <cp:revision>661</cp:revision>
  <dc:subject/>
  <dc:title>Diapositiva 1</dc:title>
</cp:coreProperties>
</file>