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36/S3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DELL’ASSEGNAMENTO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36. IL PROBLEMA DELL’ASSEGNAMENTO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36.3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determini la soluzione ottima del problema seguente (es. 6.6.20 del libro di testo)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9" name=""/>
          <p:cNvGraphicFramePr/>
          <p:nvPr/>
        </p:nvGraphicFramePr>
        <p:xfrm>
          <a:off x="684360" y="2492280"/>
          <a:ext cx="5556240" cy="2448000"/>
        </p:xfrm>
        <a:graphic>
          <a:graphicData uri="http://schemas.openxmlformats.org/drawingml/2006/table">
            <a:tbl>
              <a:tblPr/>
              <a:tblGrid>
                <a:gridCol w="1726920"/>
                <a:gridCol w="495360"/>
                <a:gridCol w="1111320"/>
                <a:gridCol w="1111320"/>
                <a:gridCol w="1111320"/>
              </a:tblGrid>
              <a:tr h="48888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1f497d"/>
                          </a:solidFill>
                          <a:latin typeface="Calibri"/>
                        </a:rPr>
                        <a:t>Task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068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1f497d"/>
                          </a:solidFill>
                          <a:latin typeface="Calibri"/>
                        </a:rPr>
                        <a:t>1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1f497d"/>
                          </a:solidFill>
                          <a:latin typeface="Calibri"/>
                        </a:rPr>
                        <a:t>2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1f497d"/>
                          </a:solidFill>
                          <a:latin typeface="Calibri"/>
                        </a:rPr>
                        <a:t>3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88880">
                <a:tc rowSpan="3"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Risorse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288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4906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288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8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288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2011-07-19T17:38:53Z</dcterms:modified>
  <cp:revision>733</cp:revision>
  <dc:subject/>
  <dc:title>Diapositiva 1</dc:title>
</cp:coreProperties>
</file>