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37/S1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UNGHERESE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37. IL METODO UNGHERESE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37.1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Segnaposto contenuto 1"/>
          <p:cNvSpPr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il problema della sessione di studio 36.2 mediante il metodo ungherese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41" descr=""/>
          <p:cNvPicPr/>
          <p:nvPr/>
        </p:nvPicPr>
        <p:blipFill>
          <a:blip r:embed="rId1"/>
          <a:stretch/>
        </p:blipFill>
        <p:spPr>
          <a:xfrm>
            <a:off x="2247840" y="2692440"/>
            <a:ext cx="4648320" cy="32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2011-07-19T17:32:39Z</dcterms:modified>
  <cp:revision>724</cp:revision>
  <dc:subject/>
  <dc:title>Diapositiva 1</dc:title>
</cp:coreProperties>
</file>