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37/S2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METODO UNGHERESE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37. IL METODO UNGHERESE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37.2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determini una soluzione ottima del problema della sessione di studio 36.3 mediante il metodo ungherese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"/>
          <p:cNvGraphicFramePr/>
          <p:nvPr/>
        </p:nvGraphicFramePr>
        <p:xfrm>
          <a:off x="1420920" y="2852640"/>
          <a:ext cx="4303440" cy="2376720"/>
        </p:xfrm>
        <a:graphic>
          <a:graphicData uri="http://schemas.openxmlformats.org/drawingml/2006/table">
            <a:tbl>
              <a:tblPr/>
              <a:tblGrid>
                <a:gridCol w="1336680"/>
                <a:gridCol w="1336680"/>
                <a:gridCol w="544320"/>
                <a:gridCol w="542880"/>
                <a:gridCol w="542880"/>
              </a:tblGrid>
              <a:tr h="47484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1f497d"/>
                          </a:solidFill>
                          <a:latin typeface="Calibri"/>
                        </a:rPr>
                        <a:t>Task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628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1f497d"/>
                          </a:solidFill>
                          <a:latin typeface="Calibri"/>
                        </a:rPr>
                        <a:t>1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1f497d"/>
                          </a:solidFill>
                          <a:latin typeface="Calibri"/>
                        </a:rPr>
                        <a:t>2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1f497d"/>
                          </a:solidFill>
                          <a:latin typeface="Calibri"/>
                        </a:rPr>
                        <a:t>3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74480">
                <a:tc rowSpan="3"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Risorse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A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288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4762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B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288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484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C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288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it-IT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it-IT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>
                      <a:noFill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2011-07-19T17:41:06Z</dcterms:modified>
  <cp:revision>661</cp:revision>
  <dc:subject/>
  <dc:title>Diapositiva 1</dc:title>
</cp:coreProperties>
</file>