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37/S3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UNGHERESE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37. IL METODO UNGHERESE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37.3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8" name="CasellaDiTesto 6"/>
          <p:cNvSpPr/>
          <p:nvPr/>
        </p:nvSpPr>
        <p:spPr>
          <a:xfrm>
            <a:off x="561240" y="1773360"/>
            <a:ext cx="4647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risolvano col metodo ungherese i seguenti problemi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0" name="Object 6"/>
          <p:cNvGraphicFramePr/>
          <p:nvPr/>
        </p:nvGraphicFramePr>
        <p:xfrm>
          <a:off x="1282680" y="1758960"/>
          <a:ext cx="6265800" cy="48211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2" name="Object 6"/>
          <p:cNvGraphicFramePr/>
          <p:nvPr/>
        </p:nvGraphicFramePr>
        <p:xfrm>
          <a:off x="1282680" y="2279520"/>
          <a:ext cx="6114960" cy="34797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54" name="Object 6"/>
          <p:cNvGraphicFramePr/>
          <p:nvPr/>
        </p:nvGraphicFramePr>
        <p:xfrm>
          <a:off x="1282680" y="2279520"/>
          <a:ext cx="6091200" cy="43941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2011-07-19T17:51:25Z</dcterms:modified>
  <cp:revision>732</cp:revision>
  <dc:subject/>
  <dc:title>Diapositiva 1</dc:title>
</cp:coreProperties>
</file>