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38/S1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PROBLEMA DELL'ALBERO RICOPRENTE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38. IL PROBLEMA DELL'ALBERO RICOPRENTE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38.1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paragrafo 6.3 del libro di testo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16085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2011-07-19T17:53:27Z</dcterms:modified>
  <cp:revision>724</cp:revision>
  <dc:subject/>
  <dc:title>Diapositiva 1</dc:title>
</cp:coreProperties>
</file>