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wmf" ContentType="image/x-wmf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38/S3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DELL'ALBERO RICOPRENTE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38. IL PROBLEMA DELL'ALBERO RICOPRENTE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38.3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Segnaposto contenuto 1"/>
          <p:cNvSpPr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il problema della determinazione di un albero ricoprente di costo con l’algoritmo di Kruskal per il grafo rappresentato in figura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40" descr="C:\Users\gim-i3\Dropbox\mio_corso_ING_INF\38_-_Il_problema_dell_albero_ricoprente\grafo.emf"/>
          <p:cNvPicPr/>
          <p:nvPr/>
        </p:nvPicPr>
        <p:blipFill>
          <a:blip r:embed="rId1"/>
          <a:stretch/>
        </p:blipFill>
        <p:spPr>
          <a:xfrm>
            <a:off x="971640" y="2408400"/>
            <a:ext cx="7210440" cy="36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2011-07-19T18:04:51Z</dcterms:modified>
  <cp:revision>731</cp:revision>
  <dc:subject/>
  <dc:title>Diapositiva 1</dc:title>
</cp:coreProperties>
</file>