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39/S1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PROBLEMA DEL CAMMINO MINIMO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39. IL PROBLEMA DEL CAMMINO MINIMO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39.1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il paragrafo 6.2 del libro di testo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16085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2011-07-19T18:06:58Z</dcterms:modified>
  <cp:revision>724</cp:revision>
  <dc:subject/>
  <dc:title>Diapositiva 1</dc:title>
</cp:coreProperties>
</file>