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2.wmf" ContentType="image/x-wmf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39/S3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PROBLEMA DEL CAMMINO MINIMO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39. IL PROBLEMA DEL CAMMINO MINIMO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39.3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89720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determini un cammini minimo dal nodo s al nodo t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49" name="Picture 6" descr="C:\Users\gim-i3\Dropbox\mio_corso_ING_INF\39_-_Il_problema_del_cammino_minimo\grafo.emf"/>
          <p:cNvPicPr/>
          <p:nvPr/>
        </p:nvPicPr>
        <p:blipFill>
          <a:blip r:embed="rId1"/>
          <a:stretch/>
        </p:blipFill>
        <p:spPr>
          <a:xfrm>
            <a:off x="1657440" y="2205000"/>
            <a:ext cx="5651280" cy="419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16243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2011-07-19T18:19:57Z</dcterms:modified>
  <cp:revision>731</cp:revision>
  <dc:subject/>
  <dc:title>Diapositiva 1</dc:title>
</cp:coreProperties>
</file>