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40/S1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MASSIMO FLUSSO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40. IL PROBLEMA DEL MASSIMO FLUSSO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40.1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6.4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2011-07-19T18:23:36Z</dcterms:modified>
  <cp:revision>724</cp:revision>
  <dc:subject/>
  <dc:title>Diapositiva 1</dc:title>
</cp:coreProperties>
</file>