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2.wmf" ContentType="image/x-wmf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40/S3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PROBLEMA DEL MASSIMO FLUSSO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40. IL PROBLEMA DEL MASSIMO FLUSSO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40.3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89720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scriva il modello di programmazione lineare relativo al problema di massimo flusso relativo al grafo in figura considerando come nodo sorgente il nodo A e nodo destinazione il nodo F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49" name="Picture 40" descr="C:\Users\gim-i3\Dropbox\mio_corso_ING_INF\40_-_Il_problema_del_massimo_flusso\graph1.emf"/>
          <p:cNvPicPr/>
          <p:nvPr/>
        </p:nvPicPr>
        <p:blipFill>
          <a:blip r:embed="rId1"/>
          <a:stretch/>
        </p:blipFill>
        <p:spPr>
          <a:xfrm>
            <a:off x="558720" y="3208320"/>
            <a:ext cx="7974000" cy="30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16605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2011-07-20T00:42:28Z</dcterms:modified>
  <cp:revision>731</cp:revision>
  <dc:subject/>
  <dc:title>Diapositiva 1</dc:title>
</cp:coreProperties>
</file>