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41/S1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FLUSSO A COSTO MINIMO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41. IL PROBLEMA DEL FLUSSO A COSTO MINIMO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41.1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6.7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2011-07-20T00:45:37Z</dcterms:modified>
  <cp:revision>724</cp:revision>
  <dc:subject/>
  <dc:title>Diapositiva 1</dc:title>
</cp:coreProperties>
</file>