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41/S3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FLUSSO A COSTO MINIMO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41. IL PROBLEMA DEL FLUSSO A COSTO MINIMO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41.3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scriva il modello di programmazione lineare per il problema flusso a costo minimo e si risolva il problema mediante il metodo del simplesso su rete data l’istanza in figura (la capacità degli archi è supposta infinita)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7" descr=""/>
          <p:cNvPicPr/>
          <p:nvPr/>
        </p:nvPicPr>
        <p:blipFill>
          <a:blip r:embed="rId1"/>
          <a:stretch/>
        </p:blipFill>
        <p:spPr>
          <a:xfrm>
            <a:off x="1835280" y="2781360"/>
            <a:ext cx="5029200" cy="35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2011-07-20T00:56:14Z</dcterms:modified>
  <cp:revision>731</cp:revision>
  <dc:subject/>
  <dc:title>Diapositiva 1</dc:title>
</cp:coreProperties>
</file>