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42/S1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TECNICHE RETICOLARI PER LA GESTIONE DEI PROGETTI </a:t>
            </a:r>
            <a:br>
              <a:rPr sz="900"/>
            </a:b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42. TECNICHE RETICOLARI PER LA GESTIONE DEI PROGETTI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42.1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Leggere il paragrafo 6.9 del libro di testo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2011-07-20T00:58:13Z</dcterms:modified>
  <cp:revision>724</cp:revision>
  <dc:subject/>
  <dc:title>Diapositiva 1</dc:title>
</cp:coreProperties>
</file>