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42/S2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TECNICHE RETICOLARI PER LA GESTIONE DEI PROGETTI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42. TECNICHE RETICOLARI PER LA GESTIONE DEI PROGETTI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42.2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Un'azienda decide di sostituire una pressa con un tipo più moderno.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La vecchia pressa viene trasferita in previsione di un eventuale futuro utilizzo in un locale adibito a deposito che deve essere svuotato.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Allo scopo di non interrompere la produzione durante il periodo di trasferimento è necessario costituire uno stock di pezzi.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Sono necessarie altre operazioni come nelle tabelle seguenti, in cui sono riportati anche i vincoli di precedenza.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Costruire il reticol Activity on Arcs e determinare in percorso critico.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0" name="Segnaposto contenuto 3"/>
          <p:cNvGraphicFramePr/>
          <p:nvPr/>
        </p:nvGraphicFramePr>
        <p:xfrm>
          <a:off x="3060720" y="1347840"/>
          <a:ext cx="6696000" cy="74102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2" name="Segnaposto contenuto 3"/>
          <p:cNvGraphicFramePr/>
          <p:nvPr/>
        </p:nvGraphicFramePr>
        <p:xfrm>
          <a:off x="3062160" y="1351080"/>
          <a:ext cx="6677280" cy="7399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2011-07-20T01:11:00Z</dcterms:modified>
  <cp:revision>662</cp:revision>
  <dc:subject/>
  <dc:title>Diapositiva 1</dc:title>
</cp:coreProperties>
</file>