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42/S3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TECNICHE RETICOLARI PER LA GESTIONE DEI PROGETTI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42. TECNICHE RETICOLARI PER LA GESTIONE DEI PROGETTI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42.3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Leggere il paragrafo 6.10 del libro di testo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2011-07-20T00:58:53Z</dcterms:modified>
  <cp:revision>731</cp:revision>
  <dc:subject/>
  <dc:title>Diapositiva 1</dc:title>
</cp:coreProperties>
</file>