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43/S1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PERT-TIME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43. PERT-TIME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43.1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Produrre una relazione in cui descrivere le tecniche reticolari basate sulla rappresentazione Activity on Arcs (AoA) e Activity on Node (AoN)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2011-09-05T01:21:35Z</dcterms:modified>
  <cp:revision>762</cp:revision>
  <dc:subject/>
  <dc:title>Diapositiva 1</dc:title>
</cp:coreProperties>
</file>