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43/S2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PERT-TIME 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43. PERT-TIME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43.2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la pagina web di Wikipedia dedicata al project management e quindi quella dedicata al PERT/CPM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2011-09-05T01:26:16Z</dcterms:modified>
  <cp:revision>660</cp:revision>
  <dc:subject/>
  <dc:title>Diapositiva 1</dc:title>
</cp:coreProperties>
</file>