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43/S3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PERT-TIME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43. PERT-TIME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43.3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cerchi in rete il significato di ordinamento topologico di un grafo e si descrivano almeno due algoritmi di ordinamento topologico.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2011-09-05T01:22:54Z</dcterms:modified>
  <cp:revision>730</cp:revision>
  <dc:subject/>
  <dc:title>Diapositiva 1</dc:title>
</cp:coreProperties>
</file>