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44/S1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PROGRAMMAZIONE A NUMERI INTERI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44. PROGRAMMAZIONE A NUMERI INTERI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44.1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l’introduzione al capitolo 7 del libro di testo e il paragrafo 7.1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2011-09-06T10:24:51Z</dcterms:modified>
  <cp:revision>764</cp:revision>
  <dc:subject/>
  <dc:title>Diapositiva 1</dc:title>
</cp:coreProperties>
</file>