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44/S2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PROGRAMMAZIONE A NUMERI INTERI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44. PROGRAMMAZIONE A NUMERI INTERI</a:t>
            </a:r>
            <a:br>
              <a:rPr sz="3600"/>
            </a:b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44.2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i paragrafi 7.2 e 7.3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2011-09-06T10:25:29Z</dcterms:modified>
  <cp:revision>662</cp:revision>
  <dc:subject/>
  <dc:title>Diapositiva 1</dc:title>
</cp:coreProperties>
</file>