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46/S2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METODO DEL BRANCH&amp;BOUND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46. METODO DEL BRANCH&amp;BOUND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46.2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7.7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2011-09-06T10:51:17Z</dcterms:modified>
  <cp:revision>661</cp:revision>
  <dc:subject/>
  <dc:title>Diapositiva 1</dc:title>
</cp:coreProperties>
</file>