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46/S3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METODO DEL BRANCH&amp;BOUND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46. METODO DEL BRANCH&amp;BOUND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46.3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89720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legga il paragrafo 7.10 del libro di testo.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16245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2011-09-06T10:54:05Z</dcterms:modified>
  <cp:revision>731</cp:revision>
  <dc:subject/>
  <dc:title>Diapositiva 1</dc:title>
</cp:coreProperties>
</file>