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47/S1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APPLICAZIONI DELLA RO (PARTE 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24hor.org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47. APPLICAZIONI DELLA RO (PARTE 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47.1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effettui una ricerca in rete su </a:t>
            </a:r>
            <a:r>
              <a:rPr b="0" lang="it-IT" sz="1600" spc="-1" strike="noStrike" u="sng">
                <a:solidFill>
                  <a:srgbClr val="0000ff"/>
                </a:solidFill>
                <a:uFillTx/>
                <a:latin typeface="Tahoma"/>
                <a:ea typeface="Tahoma"/>
                <a:hlinkClick r:id="rId1"/>
              </a:rPr>
              <a:t>http://www.24hor.org/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fra alcuni problemi che la ricerca operativa prova a risolvere.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scelga un problema e si scriva una relazione con la definizione del problema e le idee chiave dell’ approccio risolutivo adottato.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2011-09-06T12:00:43Z</dcterms:modified>
  <cp:revision>764</cp:revision>
  <dc:subject/>
  <dc:title>Diapositiva 1</dc:title>
</cp:coreProperties>
</file>