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47/S2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APPLICAZIONI DELLA RO (PARTE 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47. APPLICAZIONI DELLA RO (PARTE 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47.2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apra il programma LINDO.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dal manuale in linea il paragrafo “A Staff Scheduling Example” e si risolva il problema con il LINDO.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2011-09-06T12:02:55Z</dcterms:modified>
  <cp:revision>662</cp:revision>
  <dc:subject/>
  <dc:title>Diapositiva 1</dc:title>
</cp:coreProperties>
</file>