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47/S3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APPLICAZIONI DELLA RO (PARTE 1)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47. APPLICAZIONI DELLA RO (PARTE 1)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47.3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89720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 la pagina wikipedia sul “Problema del commesso viaggiatore”.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16241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2011-09-06T12:04:20Z</dcterms:modified>
  <cp:revision>732</cp:revision>
  <dc:subject/>
  <dc:title>Diapositiva 1</dc:title>
</cp:coreProperties>
</file>