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48/S1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APPLICAZIONI DELLA RO (PARTE 2)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48. APPLICAZIONI DELLA RO (PARTE 2)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48.1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1912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la pagina di wikipedia sul “Problema dello zaino”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18708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2011-09-06T11:51:22Z</dcterms:modified>
  <cp:revision>765</cp:revision>
  <dc:subject/>
  <dc:title>Diapositiva 1</dc:title>
</cp:coreProperties>
</file>