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48/S2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APPLICAZIONI DELLA RO (PARTE 2)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48. APPLICAZIONI DELLA RO (PARTE 2)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48.2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la pagina di wikipedia sui “Problemi di localizzazione”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2011-09-06T11:53:24Z</dcterms:modified>
  <cp:revision>663</cp:revision>
  <dc:subject/>
  <dc:title>Diapositiva 1</dc:title>
</cp:coreProperties>
</file>