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48/S3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APPLICAZIONI DELLA RO (PARTE 2)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48. APPLICAZIONI DELLA RO (PARTE 2)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48.3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89720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cerchi in rete del materiale sul problema del cutting stock 1-dimensionale e si provi a capire cos’è il metodo di generazione di colonne.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16241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2011-09-06T11:54:28Z</dcterms:modified>
  <cp:revision>733</cp:revision>
  <dc:subject/>
  <dc:title>Diapositiva 1</dc:title>
</cp:coreProperties>
</file>