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9" y="-6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4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9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7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8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5CA0-4B52-4CD1-AFBF-C7645750963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33E1-216F-411C-BBF9-064846C7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6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5" y="1600200"/>
            <a:ext cx="749124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08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Case 1) System configuration of the </a:t>
            </a:r>
            <a:r>
              <a:rPr lang="en-US" altLang="ko-KR" dirty="0" err="1" smtClean="0"/>
              <a:t>SiLS</a:t>
            </a:r>
            <a:r>
              <a:rPr lang="en-US" altLang="ko-KR" dirty="0" smtClean="0"/>
              <a:t> in the PLC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37682"/>
            <a:ext cx="17331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Bachmann PLC</a:t>
            </a:r>
          </a:p>
          <a:p>
            <a:r>
              <a:rPr lang="en-US" altLang="ko-KR" dirty="0" smtClean="0"/>
              <a:t>(MC212)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556792"/>
            <a:ext cx="3456384" cy="468052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0209" y="2892338"/>
            <a:ext cx="12958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NONOXR4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401" y="4725144"/>
            <a:ext cx="60144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SiLS</a:t>
            </a:r>
            <a:endParaRPr lang="ko-KR" altLang="en-US" dirty="0"/>
          </a:p>
        </p:txBody>
      </p:sp>
      <p:sp>
        <p:nvSpPr>
          <p:cNvPr id="8" name="위쪽/아래쪽 화살표 7"/>
          <p:cNvSpPr/>
          <p:nvPr/>
        </p:nvSpPr>
        <p:spPr>
          <a:xfrm>
            <a:off x="1130932" y="3501008"/>
            <a:ext cx="388386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0072" y="472514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SiLS</a:t>
            </a:r>
            <a:r>
              <a:rPr lang="en-US" altLang="ko-KR" dirty="0" smtClean="0"/>
              <a:t>: SCR simple model, which is operated in the PLC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285467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NONOXR4: SCR Control software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2774" y="3856402"/>
            <a:ext cx="8098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IOSim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371790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IOSim</a:t>
            </a:r>
            <a:r>
              <a:rPr lang="en-US" altLang="ko-KR" dirty="0" smtClean="0"/>
              <a:t>: data structure for simulation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34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IOSim</a:t>
            </a:r>
            <a:r>
              <a:rPr lang="en-US" altLang="ko-KR" dirty="0" smtClean="0"/>
              <a:t> structure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IOSim</a:t>
            </a:r>
            <a:r>
              <a:rPr lang="en-US" altLang="ko-KR" dirty="0" smtClean="0"/>
              <a:t> </a:t>
            </a:r>
          </a:p>
          <a:p>
            <a:pPr marL="400050" lvl="1" indent="0">
              <a:buNone/>
            </a:pPr>
            <a:r>
              <a:rPr lang="en-US" altLang="ko-KR" dirty="0" smtClean="0"/>
              <a:t>   – 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      : common interface module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–AI[0~3] : AI_0, AI_1,~~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AO[0~3] : AO_0, AO_1~~~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DI[0~3] : DI_0, DI_1, ~~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DO[0~3] : DO_0, DO_1, ~~~</a:t>
            </a:r>
          </a:p>
          <a:p>
            <a:pPr marL="400050" lvl="1" indent="0">
              <a:buNone/>
            </a:pPr>
            <a:r>
              <a:rPr lang="en-US" altLang="ko-KR" dirty="0" smtClean="0"/>
              <a:t> – HP      : HP engine interface module</a:t>
            </a:r>
          </a:p>
          <a:p>
            <a:pPr marL="400050" lvl="1" indent="0">
              <a:buNone/>
            </a:pPr>
            <a:r>
              <a:rPr lang="en-US" altLang="ko-KR" dirty="0" smtClean="0"/>
              <a:t>        –AI[0~3] : AI_0, AI_1,~~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AO[0~3] : AO_0, AO_1~~~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DI[0~3] : DI_0, DI_1, 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DO[0~3] : DO_0, DO_1, ~~~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 – LP      : LP engine interface module</a:t>
            </a:r>
          </a:p>
          <a:p>
            <a:pPr marL="400050" lvl="1" indent="0">
              <a:buNone/>
            </a:pPr>
            <a:r>
              <a:rPr lang="en-US" altLang="ko-KR" dirty="0" smtClean="0"/>
              <a:t>        –AI[0~3] : AI_0, AI_1,~~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AO[0~3] : AO_0, AO_1~~~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DI[0~3] : DI_0, DI_1, 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DO[0~3] : DO_0, DO_1, ~~~</a:t>
            </a:r>
          </a:p>
          <a:p>
            <a:pPr marL="400050" lvl="1" indent="0">
              <a:buNone/>
            </a:pPr>
            <a:r>
              <a:rPr lang="en-US" altLang="ko-KR" dirty="0" smtClean="0"/>
              <a:t> – GE1~GE8      : Generate engine interface module</a:t>
            </a:r>
          </a:p>
          <a:p>
            <a:pPr marL="400050" lvl="1" indent="0">
              <a:buNone/>
            </a:pPr>
            <a:r>
              <a:rPr lang="en-US" altLang="ko-KR" dirty="0" smtClean="0"/>
              <a:t>        –AI[0~3] : AI_0, AI_1,~~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AO[0~3] : AO_0, AO_1~~~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DI[0~3] : DI_0, DI_1, ~~</a:t>
            </a:r>
          </a:p>
          <a:p>
            <a:pPr marL="400050" lvl="1" indent="0">
              <a:buNone/>
            </a:pPr>
            <a:r>
              <a:rPr lang="en-US" altLang="ko-KR" dirty="0" smtClean="0"/>
              <a:t>        - DO[0~3] : DO_0, DO_1, ~~~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matlab</a:t>
            </a:r>
            <a:r>
              <a:rPr lang="en-US" altLang="ko-KR" dirty="0" smtClean="0"/>
              <a:t> can’t using array structure, so IO module is defined as a separated unit such like AI_0, AI_1~~AI_3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But if I can using array in the </a:t>
            </a:r>
            <a:r>
              <a:rPr lang="en-US" altLang="ko-KR" dirty="0" err="1" smtClean="0"/>
              <a:t>bachmann</a:t>
            </a:r>
            <a:r>
              <a:rPr lang="en-US" altLang="ko-KR" dirty="0" smtClean="0"/>
              <a:t> PLC, then I will using them(X20IOSim). </a:t>
            </a:r>
          </a:p>
          <a:p>
            <a:pPr marL="0" indent="0">
              <a:buNone/>
            </a:pPr>
            <a:r>
              <a:rPr lang="en-US" altLang="ko-KR" dirty="0" smtClean="0"/>
              <a:t>The original data structure is X20IOSim.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9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program-</a:t>
            </a:r>
            <a:r>
              <a:rPr lang="en-US" altLang="ko-KR" dirty="0" err="1" smtClean="0"/>
              <a:t>SCR_SiLS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5" y="1600200"/>
            <a:ext cx="749124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0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Case 2) System configuration of the </a:t>
            </a:r>
            <a:r>
              <a:rPr lang="en-US" altLang="ko-KR" dirty="0" err="1" smtClean="0"/>
              <a:t>SiLS</a:t>
            </a:r>
            <a:r>
              <a:rPr lang="en-US" altLang="ko-KR" dirty="0" smtClean="0"/>
              <a:t> in the PLC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37682"/>
            <a:ext cx="17331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Bachmann PLC</a:t>
            </a:r>
          </a:p>
          <a:p>
            <a:r>
              <a:rPr lang="en-US" altLang="ko-KR" dirty="0" smtClean="0"/>
              <a:t>(MC212)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556792"/>
            <a:ext cx="2304256" cy="187220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0209" y="2892338"/>
            <a:ext cx="12958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NONOXR4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235" y="4744700"/>
            <a:ext cx="12859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8" name="위쪽/아래쪽 화살표 7"/>
          <p:cNvSpPr/>
          <p:nvPr/>
        </p:nvSpPr>
        <p:spPr>
          <a:xfrm>
            <a:off x="1130932" y="3501008"/>
            <a:ext cx="388386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37192" y="47447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Simulation: SCR simple model, which is operated in the PC program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285467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NONOXR4: SCR Control software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2774" y="3856402"/>
            <a:ext cx="8098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IOSim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371790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IOSim</a:t>
            </a:r>
            <a:r>
              <a:rPr lang="en-US" altLang="ko-KR" dirty="0" smtClean="0"/>
              <a:t>: data structure for simulation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625752"/>
            <a:ext cx="2304256" cy="189959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3132" y="5949280"/>
            <a:ext cx="2113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Simulink in the PC</a:t>
            </a:r>
          </a:p>
        </p:txBody>
      </p:sp>
    </p:spTree>
    <p:extLst>
      <p:ext uri="{BB962C8B-B14F-4D97-AF65-F5344CB8AC3E}">
        <p14:creationId xmlns:p14="http://schemas.microsoft.com/office/powerpoint/2010/main" val="40739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Sample program-T1_INT16_LREAL_mixed_scalar_200_aligned_RW_10ms</a:t>
            </a:r>
            <a:br>
              <a:rPr lang="en-US" altLang="ko-KR" sz="2000" dirty="0" smtClean="0"/>
            </a:br>
            <a:r>
              <a:rPr lang="en-US" altLang="ko-KR" sz="2000" dirty="0" smtClean="0"/>
              <a:t>Is it </a:t>
            </a:r>
            <a:r>
              <a:rPr lang="en-US" altLang="ko-KR" sz="2000" smtClean="0"/>
              <a:t>right application??</a:t>
            </a:r>
            <a:endParaRPr lang="ko-KR" alt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5" y="1600200"/>
            <a:ext cx="749124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327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Version </vt:lpstr>
      <vt:lpstr>Case 1) System configuration of the SiLS in the PLC</vt:lpstr>
      <vt:lpstr>IOSim structure information</vt:lpstr>
      <vt:lpstr>Sample program-SCR_SiLS</vt:lpstr>
      <vt:lpstr>Case 2) System configuration of the SiLS in the PLC</vt:lpstr>
      <vt:lpstr>Sample program-T1_INT16_LREAL_mixed_scalar_200_aligned_RW_10ms Is it right application??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gione</dc:creator>
  <cp:lastModifiedBy>gione</cp:lastModifiedBy>
  <cp:revision>3</cp:revision>
  <dcterms:created xsi:type="dcterms:W3CDTF">2023-04-04T01:50:20Z</dcterms:created>
  <dcterms:modified xsi:type="dcterms:W3CDTF">2023-04-04T02:18:05Z</dcterms:modified>
</cp:coreProperties>
</file>