
<file path=[Content_Types].xml><?xml version="1.0" encoding="utf-8"?>
<Types xmlns="http://schemas.openxmlformats.org/package/2006/content-types">
  <Default Extension="jpeg" ContentType="image/jpeg"/>
  <Default Extension="mp4" ContentType="vide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61E49-8695-7CE3-D6AC-E341DF514D2A}" v="50" dt="2020-12-09T13:06:09.635"/>
    <p1510:client id="{6945FF38-FDEA-4BB8-502A-8482010123CD}" v="1371" dt="2020-12-07T14:50:35.883"/>
    <p1510:client id="{8FF8F315-1C45-F40A-FE2A-7E5501875A49}" v="1257" dt="2020-12-06T19:25:21.274"/>
    <p1510:client id="{A82E5105-8AA5-C3B0-6264-77B57CCC0FD6}" v="2670" dt="2020-12-08T07:12:04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Sticht" userId="S::d.sticht@bs-linz2.ac.at::f940f200-ca6d-4a0b-b469-395dedcdb541" providerId="AD" clId="Web-{6945FF38-FDEA-4BB8-502A-8482010123CD}"/>
    <pc:docChg chg="addSld modSld">
      <pc:chgData name="Dominik Sticht" userId="S::d.sticht@bs-linz2.ac.at::f940f200-ca6d-4a0b-b469-395dedcdb541" providerId="AD" clId="Web-{6945FF38-FDEA-4BB8-502A-8482010123CD}" dt="2020-12-07T14:50:35.508" v="1363" actId="20577"/>
      <pc:docMkLst>
        <pc:docMk/>
      </pc:docMkLst>
      <pc:sldChg chg="modSp">
        <pc:chgData name="Dominik Sticht" userId="S::d.sticht@bs-linz2.ac.at::f940f200-ca6d-4a0b-b469-395dedcdb541" providerId="AD" clId="Web-{6945FF38-FDEA-4BB8-502A-8482010123CD}" dt="2020-12-07T14:37:32.223" v="604" actId="20577"/>
        <pc:sldMkLst>
          <pc:docMk/>
          <pc:sldMk cId="3057867048" sldId="259"/>
        </pc:sldMkLst>
        <pc:spChg chg="mod">
          <ac:chgData name="Dominik Sticht" userId="S::d.sticht@bs-linz2.ac.at::f940f200-ca6d-4a0b-b469-395dedcdb541" providerId="AD" clId="Web-{6945FF38-FDEA-4BB8-502A-8482010123CD}" dt="2020-12-07T14:31:45.511" v="8" actId="20577"/>
          <ac:spMkLst>
            <pc:docMk/>
            <pc:sldMk cId="3057867048" sldId="259"/>
            <ac:spMk id="2" creationId="{E7FA1AE5-1511-4C83-BF40-8083A2254C81}"/>
          </ac:spMkLst>
        </pc:spChg>
        <pc:spChg chg="mod">
          <ac:chgData name="Dominik Sticht" userId="S::d.sticht@bs-linz2.ac.at::f940f200-ca6d-4a0b-b469-395dedcdb541" providerId="AD" clId="Web-{6945FF38-FDEA-4BB8-502A-8482010123CD}" dt="2020-12-07T14:37:32.223" v="604" actId="20577"/>
          <ac:spMkLst>
            <pc:docMk/>
            <pc:sldMk cId="3057867048" sldId="259"/>
            <ac:spMk id="3" creationId="{CD23EB2D-3FD5-492A-B837-7D6983A14583}"/>
          </ac:spMkLst>
        </pc:spChg>
      </pc:sldChg>
      <pc:sldChg chg="modSp new">
        <pc:chgData name="Dominik Sticht" userId="S::d.sticht@bs-linz2.ac.at::f940f200-ca6d-4a0b-b469-395dedcdb541" providerId="AD" clId="Web-{6945FF38-FDEA-4BB8-502A-8482010123CD}" dt="2020-12-07T14:41:14.869" v="962" actId="20577"/>
        <pc:sldMkLst>
          <pc:docMk/>
          <pc:sldMk cId="1248398814" sldId="260"/>
        </pc:sldMkLst>
        <pc:spChg chg="mod">
          <ac:chgData name="Dominik Sticht" userId="S::d.sticht@bs-linz2.ac.at::f940f200-ca6d-4a0b-b469-395dedcdb541" providerId="AD" clId="Web-{6945FF38-FDEA-4BB8-502A-8482010123CD}" dt="2020-12-07T14:37:58.583" v="633" actId="20577"/>
          <ac:spMkLst>
            <pc:docMk/>
            <pc:sldMk cId="1248398814" sldId="260"/>
            <ac:spMk id="2" creationId="{06D44866-00D3-4E58-9AA8-AD3E896E1DD5}"/>
          </ac:spMkLst>
        </pc:spChg>
        <pc:spChg chg="mod">
          <ac:chgData name="Dominik Sticht" userId="S::d.sticht@bs-linz2.ac.at::f940f200-ca6d-4a0b-b469-395dedcdb541" providerId="AD" clId="Web-{6945FF38-FDEA-4BB8-502A-8482010123CD}" dt="2020-12-07T14:41:14.869" v="962" actId="20577"/>
          <ac:spMkLst>
            <pc:docMk/>
            <pc:sldMk cId="1248398814" sldId="260"/>
            <ac:spMk id="3" creationId="{604D9041-ADE4-4070-AFDA-C6496C2E9405}"/>
          </ac:spMkLst>
        </pc:spChg>
      </pc:sldChg>
      <pc:sldChg chg="modSp new">
        <pc:chgData name="Dominik Sticht" userId="S::d.sticht@bs-linz2.ac.at::f940f200-ca6d-4a0b-b469-395dedcdb541" providerId="AD" clId="Web-{6945FF38-FDEA-4BB8-502A-8482010123CD}" dt="2020-12-07T14:48:11.974" v="1272" actId="20577"/>
        <pc:sldMkLst>
          <pc:docMk/>
          <pc:sldMk cId="3299136520" sldId="261"/>
        </pc:sldMkLst>
        <pc:spChg chg="mod">
          <ac:chgData name="Dominik Sticht" userId="S::d.sticht@bs-linz2.ac.at::f940f200-ca6d-4a0b-b469-395dedcdb541" providerId="AD" clId="Web-{6945FF38-FDEA-4BB8-502A-8482010123CD}" dt="2020-12-07T14:44:17.171" v="1173" actId="20577"/>
          <ac:spMkLst>
            <pc:docMk/>
            <pc:sldMk cId="3299136520" sldId="261"/>
            <ac:spMk id="2" creationId="{255F8734-3232-4898-892C-BD5F153B8AB5}"/>
          </ac:spMkLst>
        </pc:spChg>
        <pc:spChg chg="mod">
          <ac:chgData name="Dominik Sticht" userId="S::d.sticht@bs-linz2.ac.at::f940f200-ca6d-4a0b-b469-395dedcdb541" providerId="AD" clId="Web-{6945FF38-FDEA-4BB8-502A-8482010123CD}" dt="2020-12-07T14:48:11.974" v="1272" actId="20577"/>
          <ac:spMkLst>
            <pc:docMk/>
            <pc:sldMk cId="3299136520" sldId="261"/>
            <ac:spMk id="3" creationId="{5CAAAE36-4A49-4686-AE83-0A137E22C21A}"/>
          </ac:spMkLst>
        </pc:spChg>
      </pc:sldChg>
      <pc:sldChg chg="modSp new">
        <pc:chgData name="Dominik Sticht" userId="S::d.sticht@bs-linz2.ac.at::f940f200-ca6d-4a0b-b469-395dedcdb541" providerId="AD" clId="Web-{6945FF38-FDEA-4BB8-502A-8482010123CD}" dt="2020-12-07T14:49:37.366" v="1302" actId="20577"/>
        <pc:sldMkLst>
          <pc:docMk/>
          <pc:sldMk cId="3427793643" sldId="262"/>
        </pc:sldMkLst>
        <pc:spChg chg="mod">
          <ac:chgData name="Dominik Sticht" userId="S::d.sticht@bs-linz2.ac.at::f940f200-ca6d-4a0b-b469-395dedcdb541" providerId="AD" clId="Web-{6945FF38-FDEA-4BB8-502A-8482010123CD}" dt="2020-12-07T14:49:37.366" v="1302" actId="20577"/>
          <ac:spMkLst>
            <pc:docMk/>
            <pc:sldMk cId="3427793643" sldId="262"/>
            <ac:spMk id="2" creationId="{02A782B3-44D3-4FDC-853A-C095A57E4ECF}"/>
          </ac:spMkLst>
        </pc:spChg>
      </pc:sldChg>
      <pc:sldChg chg="modSp new">
        <pc:chgData name="Dominik Sticht" userId="S::d.sticht@bs-linz2.ac.at::f940f200-ca6d-4a0b-b469-395dedcdb541" providerId="AD" clId="Web-{6945FF38-FDEA-4BB8-502A-8482010123CD}" dt="2020-12-07T14:50:03.508" v="1320" actId="20577"/>
        <pc:sldMkLst>
          <pc:docMk/>
          <pc:sldMk cId="2733560839" sldId="263"/>
        </pc:sldMkLst>
        <pc:spChg chg="mod">
          <ac:chgData name="Dominik Sticht" userId="S::d.sticht@bs-linz2.ac.at::f940f200-ca6d-4a0b-b469-395dedcdb541" providerId="AD" clId="Web-{6945FF38-FDEA-4BB8-502A-8482010123CD}" dt="2020-12-07T14:50:03.508" v="1320" actId="20577"/>
          <ac:spMkLst>
            <pc:docMk/>
            <pc:sldMk cId="2733560839" sldId="263"/>
            <ac:spMk id="2" creationId="{CF9E68B2-A1AF-4B93-B2FB-500401BB00B0}"/>
          </ac:spMkLst>
        </pc:spChg>
      </pc:sldChg>
      <pc:sldChg chg="modSp new">
        <pc:chgData name="Dominik Sticht" userId="S::d.sticht@bs-linz2.ac.at::f940f200-ca6d-4a0b-b469-395dedcdb541" providerId="AD" clId="Web-{6945FF38-FDEA-4BB8-502A-8482010123CD}" dt="2020-12-07T14:50:34.540" v="1362" actId="20577"/>
        <pc:sldMkLst>
          <pc:docMk/>
          <pc:sldMk cId="3683024038" sldId="264"/>
        </pc:sldMkLst>
        <pc:spChg chg="mod">
          <ac:chgData name="Dominik Sticht" userId="S::d.sticht@bs-linz2.ac.at::f940f200-ca6d-4a0b-b469-395dedcdb541" providerId="AD" clId="Web-{6945FF38-FDEA-4BB8-502A-8482010123CD}" dt="2020-12-07T14:50:34.540" v="1362" actId="20577"/>
          <ac:spMkLst>
            <pc:docMk/>
            <pc:sldMk cId="3683024038" sldId="264"/>
            <ac:spMk id="2" creationId="{A81432F0-9C23-4A4C-B0D7-E008C4D32672}"/>
          </ac:spMkLst>
        </pc:spChg>
      </pc:sldChg>
    </pc:docChg>
  </pc:docChgLst>
  <pc:docChgLst>
    <pc:chgData name="Dominik Sticht" userId="S::d.sticht@bs-linz2.ac.at::f940f200-ca6d-4a0b-b469-395dedcdb541" providerId="AD" clId="Web-{A82E5105-8AA5-C3B0-6264-77B57CCC0FD6}"/>
    <pc:docChg chg="addSld delSld modSld">
      <pc:chgData name="Dominik Sticht" userId="S::d.sticht@bs-linz2.ac.at::f940f200-ca6d-4a0b-b469-395dedcdb541" providerId="AD" clId="Web-{A82E5105-8AA5-C3B0-6264-77B57CCC0FD6}" dt="2020-12-08T07:12:04.075" v="2664" actId="20577"/>
      <pc:docMkLst>
        <pc:docMk/>
      </pc:docMkLst>
      <pc:sldChg chg="modSp">
        <pc:chgData name="Dominik Sticht" userId="S::d.sticht@bs-linz2.ac.at::f940f200-ca6d-4a0b-b469-395dedcdb541" providerId="AD" clId="Web-{A82E5105-8AA5-C3B0-6264-77B57CCC0FD6}" dt="2020-12-08T06:40:29.025" v="318" actId="20577"/>
        <pc:sldMkLst>
          <pc:docMk/>
          <pc:sldMk cId="3427793643" sldId="262"/>
        </pc:sldMkLst>
        <pc:spChg chg="mod">
          <ac:chgData name="Dominik Sticht" userId="S::d.sticht@bs-linz2.ac.at::f940f200-ca6d-4a0b-b469-395dedcdb541" providerId="AD" clId="Web-{A82E5105-8AA5-C3B0-6264-77B57CCC0FD6}" dt="2020-12-08T06:40:29.025" v="318" actId="20577"/>
          <ac:spMkLst>
            <pc:docMk/>
            <pc:sldMk cId="3427793643" sldId="262"/>
            <ac:spMk id="3" creationId="{436198ED-7B7C-428B-9050-20662D14BA71}"/>
          </ac:spMkLst>
        </pc:spChg>
      </pc:sldChg>
      <pc:sldChg chg="modSp">
        <pc:chgData name="Dominik Sticht" userId="S::d.sticht@bs-linz2.ac.at::f940f200-ca6d-4a0b-b469-395dedcdb541" providerId="AD" clId="Web-{A82E5105-8AA5-C3B0-6264-77B57CCC0FD6}" dt="2020-12-08T06:49:42.727" v="1118" actId="20577"/>
        <pc:sldMkLst>
          <pc:docMk/>
          <pc:sldMk cId="2733560839" sldId="263"/>
        </pc:sldMkLst>
        <pc:spChg chg="mod">
          <ac:chgData name="Dominik Sticht" userId="S::d.sticht@bs-linz2.ac.at::f940f200-ca6d-4a0b-b469-395dedcdb541" providerId="AD" clId="Web-{A82E5105-8AA5-C3B0-6264-77B57CCC0FD6}" dt="2020-12-08T06:41:00.886" v="340" actId="20577"/>
          <ac:spMkLst>
            <pc:docMk/>
            <pc:sldMk cId="2733560839" sldId="263"/>
            <ac:spMk id="2" creationId="{CF9E68B2-A1AF-4B93-B2FB-500401BB00B0}"/>
          </ac:spMkLst>
        </pc:spChg>
        <pc:spChg chg="mod">
          <ac:chgData name="Dominik Sticht" userId="S::d.sticht@bs-linz2.ac.at::f940f200-ca6d-4a0b-b469-395dedcdb541" providerId="AD" clId="Web-{A82E5105-8AA5-C3B0-6264-77B57CCC0FD6}" dt="2020-12-08T06:49:42.727" v="1118" actId="20577"/>
          <ac:spMkLst>
            <pc:docMk/>
            <pc:sldMk cId="2733560839" sldId="263"/>
            <ac:spMk id="3" creationId="{6D75DB04-39D8-45BE-832F-66D08970B61C}"/>
          </ac:spMkLst>
        </pc:spChg>
      </pc:sldChg>
      <pc:sldChg chg="modSp">
        <pc:chgData name="Dominik Sticht" userId="S::d.sticht@bs-linz2.ac.at::f940f200-ca6d-4a0b-b469-395dedcdb541" providerId="AD" clId="Web-{A82E5105-8AA5-C3B0-6264-77B57CCC0FD6}" dt="2020-12-08T06:55:30.346" v="1392" actId="20577"/>
        <pc:sldMkLst>
          <pc:docMk/>
          <pc:sldMk cId="3683024038" sldId="264"/>
        </pc:sldMkLst>
        <pc:spChg chg="mod">
          <ac:chgData name="Dominik Sticht" userId="S::d.sticht@bs-linz2.ac.at::f940f200-ca6d-4a0b-b469-395dedcdb541" providerId="AD" clId="Web-{A82E5105-8AA5-C3B0-6264-77B57CCC0FD6}" dt="2020-12-08T06:55:30.346" v="1392" actId="20577"/>
          <ac:spMkLst>
            <pc:docMk/>
            <pc:sldMk cId="3683024038" sldId="264"/>
            <ac:spMk id="3" creationId="{F7BC0D60-430A-4D89-9551-73317058A960}"/>
          </ac:spMkLst>
        </pc:spChg>
      </pc:sldChg>
      <pc:sldChg chg="new del">
        <pc:chgData name="Dominik Sticht" userId="S::d.sticht@bs-linz2.ac.at::f940f200-ca6d-4a0b-b469-395dedcdb541" providerId="AD" clId="Web-{A82E5105-8AA5-C3B0-6264-77B57CCC0FD6}" dt="2020-12-08T06:50:23.103" v="1121"/>
        <pc:sldMkLst>
          <pc:docMk/>
          <pc:sldMk cId="1340572971" sldId="265"/>
        </pc:sldMkLst>
      </pc:sldChg>
      <pc:sldChg chg="modSp new">
        <pc:chgData name="Dominik Sticht" userId="S::d.sticht@bs-linz2.ac.at::f940f200-ca6d-4a0b-b469-395dedcdb541" providerId="AD" clId="Web-{A82E5105-8AA5-C3B0-6264-77B57CCC0FD6}" dt="2020-12-08T07:02:36.029" v="1809" actId="20577"/>
        <pc:sldMkLst>
          <pc:docMk/>
          <pc:sldMk cId="1956199691" sldId="265"/>
        </pc:sldMkLst>
        <pc:spChg chg="mod">
          <ac:chgData name="Dominik Sticht" userId="S::d.sticht@bs-linz2.ac.at::f940f200-ca6d-4a0b-b469-395dedcdb541" providerId="AD" clId="Web-{A82E5105-8AA5-C3B0-6264-77B57CCC0FD6}" dt="2020-12-08T06:55:49.878" v="1417" actId="20577"/>
          <ac:spMkLst>
            <pc:docMk/>
            <pc:sldMk cId="1956199691" sldId="265"/>
            <ac:spMk id="2" creationId="{68FD2A3A-550A-470B-A791-4386725E4E93}"/>
          </ac:spMkLst>
        </pc:spChg>
        <pc:spChg chg="mod">
          <ac:chgData name="Dominik Sticht" userId="S::d.sticht@bs-linz2.ac.at::f940f200-ca6d-4a0b-b469-395dedcdb541" providerId="AD" clId="Web-{A82E5105-8AA5-C3B0-6264-77B57CCC0FD6}" dt="2020-12-08T07:02:36.029" v="1809" actId="20577"/>
          <ac:spMkLst>
            <pc:docMk/>
            <pc:sldMk cId="1956199691" sldId="265"/>
            <ac:spMk id="3" creationId="{67F3FDED-52F1-4276-A095-F0077BED997C}"/>
          </ac:spMkLst>
        </pc:spChg>
      </pc:sldChg>
      <pc:sldChg chg="modSp new">
        <pc:chgData name="Dominik Sticht" userId="S::d.sticht@bs-linz2.ac.at::f940f200-ca6d-4a0b-b469-395dedcdb541" providerId="AD" clId="Web-{A82E5105-8AA5-C3B0-6264-77B57CCC0FD6}" dt="2020-12-08T07:09:29.274" v="2473" actId="20577"/>
        <pc:sldMkLst>
          <pc:docMk/>
          <pc:sldMk cId="2128504876" sldId="266"/>
        </pc:sldMkLst>
        <pc:spChg chg="mod">
          <ac:chgData name="Dominik Sticht" userId="S::d.sticht@bs-linz2.ac.at::f940f200-ca6d-4a0b-b469-395dedcdb541" providerId="AD" clId="Web-{A82E5105-8AA5-C3B0-6264-77B57CCC0FD6}" dt="2020-12-08T07:02:49.857" v="1846" actId="20577"/>
          <ac:spMkLst>
            <pc:docMk/>
            <pc:sldMk cId="2128504876" sldId="266"/>
            <ac:spMk id="2" creationId="{2862159F-583C-4F20-AACB-5F7C76DF8A79}"/>
          </ac:spMkLst>
        </pc:spChg>
        <pc:spChg chg="mod">
          <ac:chgData name="Dominik Sticht" userId="S::d.sticht@bs-linz2.ac.at::f940f200-ca6d-4a0b-b469-395dedcdb541" providerId="AD" clId="Web-{A82E5105-8AA5-C3B0-6264-77B57CCC0FD6}" dt="2020-12-08T07:09:29.274" v="2473" actId="20577"/>
          <ac:spMkLst>
            <pc:docMk/>
            <pc:sldMk cId="2128504876" sldId="266"/>
            <ac:spMk id="3" creationId="{DED79A85-B498-4B53-9541-D56722912E6D}"/>
          </ac:spMkLst>
        </pc:spChg>
      </pc:sldChg>
      <pc:sldChg chg="modSp new">
        <pc:chgData name="Dominik Sticht" userId="S::d.sticht@bs-linz2.ac.at::f940f200-ca6d-4a0b-b469-395dedcdb541" providerId="AD" clId="Web-{A82E5105-8AA5-C3B0-6264-77B57CCC0FD6}" dt="2020-12-08T07:12:04.075" v="2663" actId="20577"/>
        <pc:sldMkLst>
          <pc:docMk/>
          <pc:sldMk cId="3944514762" sldId="267"/>
        </pc:sldMkLst>
        <pc:spChg chg="mod">
          <ac:chgData name="Dominik Sticht" userId="S::d.sticht@bs-linz2.ac.at::f940f200-ca6d-4a0b-b469-395dedcdb541" providerId="AD" clId="Web-{A82E5105-8AA5-C3B0-6264-77B57CCC0FD6}" dt="2020-12-08T07:09:43.337" v="2499" actId="20577"/>
          <ac:spMkLst>
            <pc:docMk/>
            <pc:sldMk cId="3944514762" sldId="267"/>
            <ac:spMk id="2" creationId="{D5ACFE30-8CE7-444A-A566-0AC0CB76FD98}"/>
          </ac:spMkLst>
        </pc:spChg>
        <pc:spChg chg="mod">
          <ac:chgData name="Dominik Sticht" userId="S::d.sticht@bs-linz2.ac.at::f940f200-ca6d-4a0b-b469-395dedcdb541" providerId="AD" clId="Web-{A82E5105-8AA5-C3B0-6264-77B57CCC0FD6}" dt="2020-12-08T07:12:04.075" v="2663" actId="20577"/>
          <ac:spMkLst>
            <pc:docMk/>
            <pc:sldMk cId="3944514762" sldId="267"/>
            <ac:spMk id="3" creationId="{E6637C4A-E524-4189-8007-0F7976F8CCCE}"/>
          </ac:spMkLst>
        </pc:spChg>
      </pc:sldChg>
    </pc:docChg>
  </pc:docChgLst>
  <pc:docChgLst>
    <pc:chgData name="Dominik Sticht" userId="S::d.sticht@bs-linz2.ac.at::f940f200-ca6d-4a0b-b469-395dedcdb541" providerId="AD" clId="Web-{3C961E49-8695-7CE3-D6AC-E341DF514D2A}"/>
    <pc:docChg chg="modSld">
      <pc:chgData name="Dominik Sticht" userId="S::d.sticht@bs-linz2.ac.at::f940f200-ca6d-4a0b-b469-395dedcdb541" providerId="AD" clId="Web-{3C961E49-8695-7CE3-D6AC-E341DF514D2A}" dt="2020-12-09T13:06:09.635" v="49" actId="20577"/>
      <pc:docMkLst>
        <pc:docMk/>
      </pc:docMkLst>
      <pc:sldChg chg="modSp">
        <pc:chgData name="Dominik Sticht" userId="S::d.sticht@bs-linz2.ac.at::f940f200-ca6d-4a0b-b469-395dedcdb541" providerId="AD" clId="Web-{3C961E49-8695-7CE3-D6AC-E341DF514D2A}" dt="2020-12-09T13:06:09.620" v="48" actId="20577"/>
        <pc:sldMkLst>
          <pc:docMk/>
          <pc:sldMk cId="2128504876" sldId="266"/>
        </pc:sldMkLst>
        <pc:spChg chg="mod">
          <ac:chgData name="Dominik Sticht" userId="S::d.sticht@bs-linz2.ac.at::f940f200-ca6d-4a0b-b469-395dedcdb541" providerId="AD" clId="Web-{3C961E49-8695-7CE3-D6AC-E341DF514D2A}" dt="2020-12-09T13:06:09.620" v="48" actId="20577"/>
          <ac:spMkLst>
            <pc:docMk/>
            <pc:sldMk cId="2128504876" sldId="266"/>
            <ac:spMk id="3" creationId="{DED79A85-B498-4B53-9541-D56722912E6D}"/>
          </ac:spMkLst>
        </pc:spChg>
      </pc:sldChg>
    </pc:docChg>
  </pc:docChgLst>
  <pc:docChgLst>
    <pc:chgData name="Dominik Sticht" userId="S::d.sticht@bs-linz2.ac.at::f940f200-ca6d-4a0b-b469-395dedcdb541" providerId="AD" clId="Web-{8FF8F315-1C45-F40A-FE2A-7E5501875A49}"/>
    <pc:docChg chg="addSld delSld modSld addMainMaster delMainMaster">
      <pc:chgData name="Dominik Sticht" userId="S::d.sticht@bs-linz2.ac.at::f940f200-ca6d-4a0b-b469-395dedcdb541" providerId="AD" clId="Web-{8FF8F315-1C45-F40A-FE2A-7E5501875A49}" dt="2020-12-06T19:25:21.274" v="1251" actId="20577"/>
      <pc:docMkLst>
        <pc:docMk/>
      </pc:docMkLst>
      <pc:sldChg chg="addSp delSp modSp mod setBg modClrScheme chgLayout">
        <pc:chgData name="Dominik Sticht" userId="S::d.sticht@bs-linz2.ac.at::f940f200-ca6d-4a0b-b469-395dedcdb541" providerId="AD" clId="Web-{8FF8F315-1C45-F40A-FE2A-7E5501875A49}" dt="2020-12-06T19:07:09.885" v="39"/>
        <pc:sldMkLst>
          <pc:docMk/>
          <pc:sldMk cId="1577499883" sldId="256"/>
        </pc:sldMkLst>
        <pc:spChg chg="mod">
          <ac:chgData name="Dominik Sticht" userId="S::d.sticht@bs-linz2.ac.at::f940f200-ca6d-4a0b-b469-395dedcdb541" providerId="AD" clId="Web-{8FF8F315-1C45-F40A-FE2A-7E5501875A49}" dt="2020-12-06T19:07:09.885" v="39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Dominik Sticht" userId="S::d.sticht@bs-linz2.ac.at::f940f200-ca6d-4a0b-b469-395dedcdb541" providerId="AD" clId="Web-{8FF8F315-1C45-F40A-FE2A-7E5501875A49}" dt="2020-12-06T19:07:09.885" v="39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Dominik Sticht" userId="S::d.sticht@bs-linz2.ac.at::f940f200-ca6d-4a0b-b469-395dedcdb541" providerId="AD" clId="Web-{8FF8F315-1C45-F40A-FE2A-7E5501875A49}" dt="2020-12-06T19:07:09.885" v="39"/>
          <ac:spMkLst>
            <pc:docMk/>
            <pc:sldMk cId="1577499883" sldId="256"/>
            <ac:spMk id="9" creationId="{CA22F210-7186-4074-94C5-FAD2C2EB15B2}"/>
          </ac:spMkLst>
        </pc:spChg>
        <pc:spChg chg="add del">
          <ac:chgData name="Dominik Sticht" userId="S::d.sticht@bs-linz2.ac.at::f940f200-ca6d-4a0b-b469-395dedcdb541" providerId="AD" clId="Web-{8FF8F315-1C45-F40A-FE2A-7E5501875A49}" dt="2020-12-06T19:07:09.885" v="39"/>
          <ac:spMkLst>
            <pc:docMk/>
            <pc:sldMk cId="1577499883" sldId="256"/>
            <ac:spMk id="11" creationId="{7ED93057-B056-4D1D-B0DA-F1619DAAF5A1}"/>
          </ac:spMkLst>
        </pc:spChg>
        <pc:spChg chg="add del">
          <ac:chgData name="Dominik Sticht" userId="S::d.sticht@bs-linz2.ac.at::f940f200-ca6d-4a0b-b469-395dedcdb541" providerId="AD" clId="Web-{8FF8F315-1C45-F40A-FE2A-7E5501875A49}" dt="2020-12-06T19:07:09.885" v="39"/>
          <ac:spMkLst>
            <pc:docMk/>
            <pc:sldMk cId="1577499883" sldId="256"/>
            <ac:spMk id="13" creationId="{F5B41592-BC5E-4AE2-8CA7-91C73FD8F744}"/>
          </ac:spMkLst>
        </pc:spChg>
        <pc:spChg chg="add del">
          <ac:chgData name="Dominik Sticht" userId="S::d.sticht@bs-linz2.ac.at::f940f200-ca6d-4a0b-b469-395dedcdb541" providerId="AD" clId="Web-{8FF8F315-1C45-F40A-FE2A-7E5501875A49}" dt="2020-12-06T19:07:09.885" v="39"/>
          <ac:spMkLst>
            <pc:docMk/>
            <pc:sldMk cId="1577499883" sldId="256"/>
            <ac:spMk id="15" creationId="{CB574A3D-9991-4D4A-91DF-0D0DE47DB31E}"/>
          </ac:spMkLst>
        </pc:spChg>
        <pc:spChg chg="add">
          <ac:chgData name="Dominik Sticht" userId="S::d.sticht@bs-linz2.ac.at::f940f200-ca6d-4a0b-b469-395dedcdb541" providerId="AD" clId="Web-{8FF8F315-1C45-F40A-FE2A-7E5501875A49}" dt="2020-12-06T19:07:09.885" v="39"/>
          <ac:spMkLst>
            <pc:docMk/>
            <pc:sldMk cId="1577499883" sldId="256"/>
            <ac:spMk id="20" creationId="{B4D0E555-16F6-44D0-BF56-AF5FF5BDE9D6}"/>
          </ac:spMkLst>
        </pc:spChg>
        <pc:spChg chg="add">
          <ac:chgData name="Dominik Sticht" userId="S::d.sticht@bs-linz2.ac.at::f940f200-ca6d-4a0b-b469-395dedcdb541" providerId="AD" clId="Web-{8FF8F315-1C45-F40A-FE2A-7E5501875A49}" dt="2020-12-06T19:07:09.885" v="39"/>
          <ac:spMkLst>
            <pc:docMk/>
            <pc:sldMk cId="1577499883" sldId="256"/>
            <ac:spMk id="22" creationId="{8117041D-1A7B-4ECA-AB68-3CFDB6726B8E}"/>
          </ac:spMkLst>
        </pc:spChg>
        <pc:picChg chg="add mod ord">
          <ac:chgData name="Dominik Sticht" userId="S::d.sticht@bs-linz2.ac.at::f940f200-ca6d-4a0b-b469-395dedcdb541" providerId="AD" clId="Web-{8FF8F315-1C45-F40A-FE2A-7E5501875A49}" dt="2020-12-06T19:07:09.885" v="39"/>
          <ac:picMkLst>
            <pc:docMk/>
            <pc:sldMk cId="1577499883" sldId="256"/>
            <ac:picMk id="4" creationId="{EEA9BE77-3619-4BE6-90C1-24EF0BA8A104}"/>
          </ac:picMkLst>
        </pc:picChg>
        <pc:cxnChg chg="add">
          <ac:chgData name="Dominik Sticht" userId="S::d.sticht@bs-linz2.ac.at::f940f200-ca6d-4a0b-b469-395dedcdb541" providerId="AD" clId="Web-{8FF8F315-1C45-F40A-FE2A-7E5501875A49}" dt="2020-12-06T19:07:09.885" v="39"/>
          <ac:cxnSpMkLst>
            <pc:docMk/>
            <pc:sldMk cId="1577499883" sldId="256"/>
            <ac:cxnSpMk id="24" creationId="{ABCD2462-4C1E-401A-AC2D-F799A138B245}"/>
          </ac:cxnSpMkLst>
        </pc:cxnChg>
      </pc:sldChg>
      <pc:sldChg chg="modSp new">
        <pc:chgData name="Dominik Sticht" userId="S::d.sticht@bs-linz2.ac.at::f940f200-ca6d-4a0b-b469-395dedcdb541" providerId="AD" clId="Web-{8FF8F315-1C45-F40A-FE2A-7E5501875A49}" dt="2020-12-06T19:13:34.380" v="610" actId="20577"/>
        <pc:sldMkLst>
          <pc:docMk/>
          <pc:sldMk cId="976655994" sldId="257"/>
        </pc:sldMkLst>
        <pc:spChg chg="mod">
          <ac:chgData name="Dominik Sticht" userId="S::d.sticht@bs-linz2.ac.at::f940f200-ca6d-4a0b-b469-395dedcdb541" providerId="AD" clId="Web-{8FF8F315-1C45-F40A-FE2A-7E5501875A49}" dt="2020-12-06T19:12:50.738" v="501" actId="20577"/>
          <ac:spMkLst>
            <pc:docMk/>
            <pc:sldMk cId="976655994" sldId="257"/>
            <ac:spMk id="2" creationId="{799DB327-24B3-4F18-8414-55BCC8DEA056}"/>
          </ac:spMkLst>
        </pc:spChg>
        <pc:spChg chg="mod">
          <ac:chgData name="Dominik Sticht" userId="S::d.sticht@bs-linz2.ac.at::f940f200-ca6d-4a0b-b469-395dedcdb541" providerId="AD" clId="Web-{8FF8F315-1C45-F40A-FE2A-7E5501875A49}" dt="2020-12-06T19:13:34.380" v="610" actId="20577"/>
          <ac:spMkLst>
            <pc:docMk/>
            <pc:sldMk cId="976655994" sldId="257"/>
            <ac:spMk id="3" creationId="{4C3C225F-A4FA-49A3-9FE2-1C9D6B8D1A4A}"/>
          </ac:spMkLst>
        </pc:spChg>
      </pc:sldChg>
      <pc:sldChg chg="addSp modSp new del mod modClrScheme chgLayout">
        <pc:chgData name="Dominik Sticht" userId="S::d.sticht@bs-linz2.ac.at::f940f200-ca6d-4a0b-b469-395dedcdb541" providerId="AD" clId="Web-{8FF8F315-1C45-F40A-FE2A-7E5501875A49}" dt="2020-12-06T19:06:51.463" v="38"/>
        <pc:sldMkLst>
          <pc:docMk/>
          <pc:sldMk cId="2029778134" sldId="257"/>
        </pc:sldMkLst>
        <pc:spChg chg="mod ord">
          <ac:chgData name="Dominik Sticht" userId="S::d.sticht@bs-linz2.ac.at::f940f200-ca6d-4a0b-b469-395dedcdb541" providerId="AD" clId="Web-{8FF8F315-1C45-F40A-FE2A-7E5501875A49}" dt="2020-12-06T19:06:42.103" v="37"/>
          <ac:spMkLst>
            <pc:docMk/>
            <pc:sldMk cId="2029778134" sldId="257"/>
            <ac:spMk id="2" creationId="{4F27F934-4C92-4EE4-8E8A-3A6B7AFB448B}"/>
          </ac:spMkLst>
        </pc:spChg>
        <pc:spChg chg="add mod ord">
          <ac:chgData name="Dominik Sticht" userId="S::d.sticht@bs-linz2.ac.at::f940f200-ca6d-4a0b-b469-395dedcdb541" providerId="AD" clId="Web-{8FF8F315-1C45-F40A-FE2A-7E5501875A49}" dt="2020-12-06T19:06:42.103" v="37"/>
          <ac:spMkLst>
            <pc:docMk/>
            <pc:sldMk cId="2029778134" sldId="257"/>
            <ac:spMk id="3" creationId="{295AEF1F-D4B1-44F5-892D-D033E180ED51}"/>
          </ac:spMkLst>
        </pc:spChg>
      </pc:sldChg>
      <pc:sldChg chg="modSp new">
        <pc:chgData name="Dominik Sticht" userId="S::d.sticht@bs-linz2.ac.at::f940f200-ca6d-4a0b-b469-395dedcdb541" providerId="AD" clId="Web-{8FF8F315-1C45-F40A-FE2A-7E5501875A49}" dt="2020-12-06T19:24:05.335" v="1216" actId="20577"/>
        <pc:sldMkLst>
          <pc:docMk/>
          <pc:sldMk cId="42020534" sldId="258"/>
        </pc:sldMkLst>
        <pc:spChg chg="mod">
          <ac:chgData name="Dominik Sticht" userId="S::d.sticht@bs-linz2.ac.at::f940f200-ca6d-4a0b-b469-395dedcdb541" providerId="AD" clId="Web-{8FF8F315-1C45-F40A-FE2A-7E5501875A49}" dt="2020-12-06T19:14:29.272" v="629" actId="20577"/>
          <ac:spMkLst>
            <pc:docMk/>
            <pc:sldMk cId="42020534" sldId="258"/>
            <ac:spMk id="2" creationId="{E13F4CED-842D-4E1E-8846-82E47E712D96}"/>
          </ac:spMkLst>
        </pc:spChg>
        <pc:spChg chg="mod">
          <ac:chgData name="Dominik Sticht" userId="S::d.sticht@bs-linz2.ac.at::f940f200-ca6d-4a0b-b469-395dedcdb541" providerId="AD" clId="Web-{8FF8F315-1C45-F40A-FE2A-7E5501875A49}" dt="2020-12-06T19:24:05.335" v="1216" actId="20577"/>
          <ac:spMkLst>
            <pc:docMk/>
            <pc:sldMk cId="42020534" sldId="258"/>
            <ac:spMk id="3" creationId="{B5C00288-DE61-4E09-A242-F7A176BF48B0}"/>
          </ac:spMkLst>
        </pc:spChg>
      </pc:sldChg>
      <pc:sldChg chg="modSp new">
        <pc:chgData name="Dominik Sticht" userId="S::d.sticht@bs-linz2.ac.at::f940f200-ca6d-4a0b-b469-395dedcdb541" providerId="AD" clId="Web-{8FF8F315-1C45-F40A-FE2A-7E5501875A49}" dt="2020-12-06T19:25:21.274" v="1250" actId="20577"/>
        <pc:sldMkLst>
          <pc:docMk/>
          <pc:sldMk cId="3057867048" sldId="259"/>
        </pc:sldMkLst>
        <pc:spChg chg="mod">
          <ac:chgData name="Dominik Sticht" userId="S::d.sticht@bs-linz2.ac.at::f940f200-ca6d-4a0b-b469-395dedcdb541" providerId="AD" clId="Web-{8FF8F315-1C45-F40A-FE2A-7E5501875A49}" dt="2020-12-06T19:24:21.648" v="1230" actId="20577"/>
          <ac:spMkLst>
            <pc:docMk/>
            <pc:sldMk cId="3057867048" sldId="259"/>
            <ac:spMk id="2" creationId="{E7FA1AE5-1511-4C83-BF40-8083A2254C81}"/>
          </ac:spMkLst>
        </pc:spChg>
        <pc:spChg chg="mod">
          <ac:chgData name="Dominik Sticht" userId="S::d.sticht@bs-linz2.ac.at::f940f200-ca6d-4a0b-b469-395dedcdb541" providerId="AD" clId="Web-{8FF8F315-1C45-F40A-FE2A-7E5501875A49}" dt="2020-12-06T19:25:21.274" v="1250" actId="20577"/>
          <ac:spMkLst>
            <pc:docMk/>
            <pc:sldMk cId="3057867048" sldId="259"/>
            <ac:spMk id="3" creationId="{CD23EB2D-3FD5-492A-B837-7D6983A14583}"/>
          </ac:spMkLst>
        </pc:spChg>
      </pc:sldChg>
      <pc:sldMasterChg chg="del delSldLayout">
        <pc:chgData name="Dominik Sticht" userId="S::d.sticht@bs-linz2.ac.at::f940f200-ca6d-4a0b-b469-395dedcdb541" providerId="AD" clId="Web-{8FF8F315-1C45-F40A-FE2A-7E5501875A49}" dt="2020-12-06T19:01:59.017" v="0"/>
        <pc:sldMasterMkLst>
          <pc:docMk/>
          <pc:sldMasterMk cId="594725491" sldId="2147483648"/>
        </pc:sldMasterMkLst>
        <pc:sldLayoutChg chg="del">
          <pc:chgData name="Dominik Sticht" userId="S::d.sticht@bs-linz2.ac.at::f940f200-ca6d-4a0b-b469-395dedcdb541" providerId="AD" clId="Web-{8FF8F315-1C45-F40A-FE2A-7E5501875A49}" dt="2020-12-06T19:01:59.017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Dominik Sticht" userId="S::d.sticht@bs-linz2.ac.at::f940f200-ca6d-4a0b-b469-395dedcdb541" providerId="AD" clId="Web-{8FF8F315-1C45-F40A-FE2A-7E5501875A49}" dt="2020-12-06T19:01:59.017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Dominik Sticht" userId="S::d.sticht@bs-linz2.ac.at::f940f200-ca6d-4a0b-b469-395dedcdb541" providerId="AD" clId="Web-{8FF8F315-1C45-F40A-FE2A-7E5501875A49}" dt="2020-12-06T19:01:59.017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Dominik Sticht" userId="S::d.sticht@bs-linz2.ac.at::f940f200-ca6d-4a0b-b469-395dedcdb541" providerId="AD" clId="Web-{8FF8F315-1C45-F40A-FE2A-7E5501875A49}" dt="2020-12-06T19:01:59.017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Dominik Sticht" userId="S::d.sticht@bs-linz2.ac.at::f940f200-ca6d-4a0b-b469-395dedcdb541" providerId="AD" clId="Web-{8FF8F315-1C45-F40A-FE2A-7E5501875A49}" dt="2020-12-06T19:01:59.017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Dominik Sticht" userId="S::d.sticht@bs-linz2.ac.at::f940f200-ca6d-4a0b-b469-395dedcdb541" providerId="AD" clId="Web-{8FF8F315-1C45-F40A-FE2A-7E5501875A49}" dt="2020-12-06T19:01:59.017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Dominik Sticht" userId="S::d.sticht@bs-linz2.ac.at::f940f200-ca6d-4a0b-b469-395dedcdb541" providerId="AD" clId="Web-{8FF8F315-1C45-F40A-FE2A-7E5501875A49}" dt="2020-12-06T19:01:59.017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Dominik Sticht" userId="S::d.sticht@bs-linz2.ac.at::f940f200-ca6d-4a0b-b469-395dedcdb541" providerId="AD" clId="Web-{8FF8F315-1C45-F40A-FE2A-7E5501875A49}" dt="2020-12-06T19:01:59.017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Dominik Sticht" userId="S::d.sticht@bs-linz2.ac.at::f940f200-ca6d-4a0b-b469-395dedcdb541" providerId="AD" clId="Web-{8FF8F315-1C45-F40A-FE2A-7E5501875A49}" dt="2020-12-06T19:01:59.017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Dominik Sticht" userId="S::d.sticht@bs-linz2.ac.at::f940f200-ca6d-4a0b-b469-395dedcdb541" providerId="AD" clId="Web-{8FF8F315-1C45-F40A-FE2A-7E5501875A49}" dt="2020-12-06T19:01:59.017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Dominik Sticht" userId="S::d.sticht@bs-linz2.ac.at::f940f200-ca6d-4a0b-b469-395dedcdb541" providerId="AD" clId="Web-{8FF8F315-1C45-F40A-FE2A-7E5501875A49}" dt="2020-12-06T19:01:59.017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replId addSldLayout delSldLayout">
        <pc:chgData name="Dominik Sticht" userId="S::d.sticht@bs-linz2.ac.at::f940f200-ca6d-4a0b-b469-395dedcdb541" providerId="AD" clId="Web-{8FF8F315-1C45-F40A-FE2A-7E5501875A49}" dt="2020-12-06T19:07:09.885" v="39"/>
        <pc:sldMasterMkLst>
          <pc:docMk/>
          <pc:sldMasterMk cId="136386384" sldId="2147483660"/>
        </pc:sldMasterMkLst>
        <pc:sldLayoutChg chg="add del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136386384" sldId="2147483660"/>
            <pc:sldLayoutMk cId="2409160002" sldId="2147483661"/>
          </pc:sldLayoutMkLst>
        </pc:sldLayoutChg>
        <pc:sldLayoutChg chg="add del replI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136386384" sldId="2147483660"/>
            <pc:sldLayoutMk cId="909776405" sldId="2147483662"/>
          </pc:sldLayoutMkLst>
        </pc:sldLayoutChg>
        <pc:sldLayoutChg chg="add del replI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136386384" sldId="2147483660"/>
            <pc:sldLayoutMk cId="1157816202" sldId="2147483663"/>
          </pc:sldLayoutMkLst>
        </pc:sldLayoutChg>
        <pc:sldLayoutChg chg="add del replI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136386384" sldId="2147483660"/>
            <pc:sldLayoutMk cId="2553796060" sldId="2147483664"/>
          </pc:sldLayoutMkLst>
        </pc:sldLayoutChg>
        <pc:sldLayoutChg chg="add del replI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136386384" sldId="2147483660"/>
            <pc:sldLayoutMk cId="473668131" sldId="2147483665"/>
          </pc:sldLayoutMkLst>
        </pc:sldLayoutChg>
        <pc:sldLayoutChg chg="add del replI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136386384" sldId="2147483660"/>
            <pc:sldLayoutMk cId="930167804" sldId="2147483666"/>
          </pc:sldLayoutMkLst>
        </pc:sldLayoutChg>
        <pc:sldLayoutChg chg="add del replI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136386384" sldId="2147483660"/>
            <pc:sldLayoutMk cId="4190447986" sldId="2147483667"/>
          </pc:sldLayoutMkLst>
        </pc:sldLayoutChg>
        <pc:sldLayoutChg chg="add del replI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136386384" sldId="2147483660"/>
            <pc:sldLayoutMk cId="2241269098" sldId="2147483668"/>
          </pc:sldLayoutMkLst>
        </pc:sldLayoutChg>
        <pc:sldLayoutChg chg="add del replI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136386384" sldId="2147483660"/>
            <pc:sldLayoutMk cId="1426886634" sldId="2147483669"/>
          </pc:sldLayoutMkLst>
        </pc:sldLayoutChg>
        <pc:sldLayoutChg chg="add del replI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136386384" sldId="2147483660"/>
            <pc:sldLayoutMk cId="97336714" sldId="2147483670"/>
          </pc:sldLayoutMkLst>
        </pc:sldLayoutChg>
        <pc:sldLayoutChg chg="add del replI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136386384" sldId="2147483660"/>
            <pc:sldLayoutMk cId="1820497037" sldId="2147483671"/>
          </pc:sldLayoutMkLst>
        </pc:sldLayoutChg>
      </pc:sldMasterChg>
      <pc:sldMasterChg chg="add addSldLayout">
        <pc:chgData name="Dominik Sticht" userId="S::d.sticht@bs-linz2.ac.at::f940f200-ca6d-4a0b-b469-395dedcdb541" providerId="AD" clId="Web-{8FF8F315-1C45-F40A-FE2A-7E5501875A49}" dt="2020-12-06T19:07:09.885" v="39"/>
        <pc:sldMasterMkLst>
          <pc:docMk/>
          <pc:sldMasterMk cId="929759834" sldId="2147483760"/>
        </pc:sldMasterMkLst>
        <pc:sldLayoutChg chg="ad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929759834" sldId="2147483760"/>
            <pc:sldLayoutMk cId="3961043079" sldId="2147483749"/>
          </pc:sldLayoutMkLst>
        </pc:sldLayoutChg>
        <pc:sldLayoutChg chg="ad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929759834" sldId="2147483760"/>
            <pc:sldLayoutMk cId="693377453" sldId="2147483750"/>
          </pc:sldLayoutMkLst>
        </pc:sldLayoutChg>
        <pc:sldLayoutChg chg="ad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929759834" sldId="2147483760"/>
            <pc:sldLayoutMk cId="155320780" sldId="2147483751"/>
          </pc:sldLayoutMkLst>
        </pc:sldLayoutChg>
        <pc:sldLayoutChg chg="ad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929759834" sldId="2147483760"/>
            <pc:sldLayoutMk cId="3597209840" sldId="2147483752"/>
          </pc:sldLayoutMkLst>
        </pc:sldLayoutChg>
        <pc:sldLayoutChg chg="ad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929759834" sldId="2147483760"/>
            <pc:sldLayoutMk cId="616703103" sldId="2147483753"/>
          </pc:sldLayoutMkLst>
        </pc:sldLayoutChg>
        <pc:sldLayoutChg chg="ad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929759834" sldId="2147483760"/>
            <pc:sldLayoutMk cId="359328166" sldId="2147483754"/>
          </pc:sldLayoutMkLst>
        </pc:sldLayoutChg>
        <pc:sldLayoutChg chg="ad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929759834" sldId="2147483760"/>
            <pc:sldLayoutMk cId="519646078" sldId="2147483755"/>
          </pc:sldLayoutMkLst>
        </pc:sldLayoutChg>
        <pc:sldLayoutChg chg="ad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929759834" sldId="2147483760"/>
            <pc:sldLayoutMk cId="2024423385" sldId="2147483756"/>
          </pc:sldLayoutMkLst>
        </pc:sldLayoutChg>
        <pc:sldLayoutChg chg="ad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929759834" sldId="2147483760"/>
            <pc:sldLayoutMk cId="1398738096" sldId="2147483757"/>
          </pc:sldLayoutMkLst>
        </pc:sldLayoutChg>
        <pc:sldLayoutChg chg="ad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929759834" sldId="2147483760"/>
            <pc:sldLayoutMk cId="2138393279" sldId="2147483758"/>
          </pc:sldLayoutMkLst>
        </pc:sldLayoutChg>
        <pc:sldLayoutChg chg="add">
          <pc:chgData name="Dominik Sticht" userId="S::d.sticht@bs-linz2.ac.at::f940f200-ca6d-4a0b-b469-395dedcdb541" providerId="AD" clId="Web-{8FF8F315-1C45-F40A-FE2A-7E5501875A49}" dt="2020-12-06T19:07:09.885" v="39"/>
          <pc:sldLayoutMkLst>
            <pc:docMk/>
            <pc:sldMasterMk cId="929759834" sldId="2147483760"/>
            <pc:sldLayoutMk cId="1467162487" sldId="21474837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4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0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0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2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3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9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6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4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5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49" r:id="rId6"/>
    <p:sldLayoutId id="2147483754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050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de-DE" sz="4400">
                <a:solidFill>
                  <a:srgbClr val="FFFFFF"/>
                </a:solidFill>
                <a:ea typeface="Meiryo"/>
              </a:rPr>
              <a:t>Web-Frameworks</a:t>
            </a:r>
            <a:endParaRPr lang="de-DE" sz="440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>
            <a:normAutofit/>
          </a:bodyPr>
          <a:lstStyle/>
          <a:p>
            <a:r>
              <a:rPr lang="de-DE" sz="1500">
                <a:solidFill>
                  <a:srgbClr val="FFFFFF"/>
                </a:solidFill>
                <a:ea typeface="Meiryo"/>
              </a:rPr>
              <a:t>Überblick</a:t>
            </a:r>
            <a:endParaRPr lang="de-DE" sz="150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EA9BE77-3619-4BE6-90C1-24EF0BA8A1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tretch/>
        </p:blipFill>
        <p:spPr>
          <a:xfrm>
            <a:off x="5282335" y="1663969"/>
            <a:ext cx="6275667" cy="35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D2A3A-550A-470B-A791-4386725E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Web-Framework - Architekturansätze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3FDED-52F1-4276-A095-F0077BED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Single-Page und Multi-Page-Ansätze  (eine oder mehrere HTML-Seiten)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Serverseitige Ausführung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Meist bei Multi-Page  (</a:t>
            </a:r>
            <a:r>
              <a:rPr lang="de-DE" dirty="0" err="1"/>
              <a:t>CakePHP</a:t>
            </a:r>
            <a:r>
              <a:rPr lang="de-DE" dirty="0"/>
              <a:t>, Django, </a:t>
            </a:r>
            <a:r>
              <a:rPr lang="de-DE" dirty="0" err="1"/>
              <a:t>Zend</a:t>
            </a:r>
            <a:r>
              <a:rPr lang="de-DE" dirty="0"/>
              <a:t>, Ruby on </a:t>
            </a:r>
            <a:r>
              <a:rPr lang="de-DE" dirty="0" err="1"/>
              <a:t>Rails</a:t>
            </a:r>
            <a:r>
              <a:rPr lang="de-DE" dirty="0"/>
              <a:t>)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Für klassische Webanwendungen mit Multi-Page-Struktur</a:t>
            </a:r>
          </a:p>
          <a:p>
            <a:pPr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de-DE" dirty="0"/>
              <a:t>Clientseitige Ausführung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Meist bei Single-Page (Angular, </a:t>
            </a:r>
            <a:r>
              <a:rPr lang="de-DE" dirty="0" err="1"/>
              <a:t>EmberJS</a:t>
            </a:r>
            <a:r>
              <a:rPr lang="de-DE" dirty="0"/>
              <a:t>)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Rich Clients oder Rich Internet </a:t>
            </a:r>
            <a:r>
              <a:rPr lang="de-DE" dirty="0" err="1"/>
              <a:t>Applications</a:t>
            </a:r>
            <a:r>
              <a:rPr lang="de-DE" dirty="0"/>
              <a:t> (RIA)</a:t>
            </a:r>
          </a:p>
        </p:txBody>
      </p:sp>
    </p:spTree>
    <p:extLst>
      <p:ext uri="{BB962C8B-B14F-4D97-AF65-F5344CB8AC3E}">
        <p14:creationId xmlns:p14="http://schemas.microsoft.com/office/powerpoint/2010/main" val="195619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CFE30-8CE7-444A-A566-0AC0CB76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 eines Webframeworks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637C4A-E524-4189-8007-0F7976F8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e-DE"/>
              <a:t>Gewünschte Architektur Single- oder Multipage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/>
              <a:t>Vorhandene Sprachkenntnisse und Erfahrungen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Vorhandene Infrastruktur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Dokumentation und Verbreitung des Webframeworks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/>
              <a:t>Aktive Community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51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2159F-583C-4F20-AACB-5F7C76DF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Aktionsbasierte Webframeworks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79A85-B498-4B53-9541-D5672291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Controller ist eine zentrale Instanz und nicht Clientanfragen entgegen. Ruft die </a:t>
            </a:r>
            <a:r>
              <a:rPr lang="de-DE" dirty="0" err="1"/>
              <a:t>dazupassende</a:t>
            </a:r>
            <a:r>
              <a:rPr lang="de-DE" dirty="0"/>
              <a:t> Aktion (</a:t>
            </a:r>
            <a:r>
              <a:rPr lang="de-DE" dirty="0" err="1"/>
              <a:t>action</a:t>
            </a:r>
            <a:r>
              <a:rPr lang="de-DE" dirty="0"/>
              <a:t>) auf.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Für jede mögliche Aktion muss vom Entwickler eine Methode oder Klasse programmiert werden</a:t>
            </a:r>
          </a:p>
          <a:p>
            <a:pPr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de-DE" dirty="0"/>
              <a:t>Ableitung von abstrakten Klassen (</a:t>
            </a:r>
            <a:r>
              <a:rPr lang="de-DE" dirty="0" err="1"/>
              <a:t>zB</a:t>
            </a:r>
            <a:r>
              <a:rPr lang="de-DE" dirty="0"/>
              <a:t> </a:t>
            </a:r>
            <a:r>
              <a:rPr lang="de-DE" dirty="0" err="1"/>
              <a:t>ApplicationController</a:t>
            </a:r>
            <a:r>
              <a:rPr lang="de-DE" dirty="0"/>
              <a:t>)</a:t>
            </a:r>
          </a:p>
          <a:p>
            <a:pPr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de-DE" dirty="0"/>
              <a:t>Nach Abhandlung aktualisiert der Kontroller die Datenschicht und leitet das Ergebnis an die Präsentationsschicht weiter. Die View leitet die Antwort an den Client weiter.</a:t>
            </a:r>
          </a:p>
          <a:p>
            <a:pPr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de-DE" dirty="0"/>
              <a:t>Starke Anlehnung an das MVC-Prinzip</a:t>
            </a:r>
          </a:p>
          <a:p>
            <a:pPr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de-DE" dirty="0"/>
              <a:t>White-Box-Ansatz: Weil der Entwickler den auszuführenden Code implementiert</a:t>
            </a:r>
          </a:p>
        </p:txBody>
      </p:sp>
    </p:spTree>
    <p:extLst>
      <p:ext uri="{BB962C8B-B14F-4D97-AF65-F5344CB8AC3E}">
        <p14:creationId xmlns:p14="http://schemas.microsoft.com/office/powerpoint/2010/main" val="212850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DB327-24B3-4F18-8414-55BCC8DE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Ausgangslage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C225F-A4FA-49A3-9FE2-1C9D6B8D1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de-DE" dirty="0"/>
              <a:t>Immer mehr Desktop-Anwendungen wandern ins Netz (mit Browser ausführbar)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de-DE" dirty="0"/>
              <a:t>Software-</a:t>
            </a:r>
            <a:r>
              <a:rPr lang="de-DE" dirty="0" err="1"/>
              <a:t>as</a:t>
            </a:r>
            <a:r>
              <a:rPr lang="de-DE" dirty="0"/>
              <a:t>-a-Service Lizenzmodelle haben sich etabliert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de-DE" dirty="0"/>
              <a:t>Webanwendungen für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dirty="0"/>
              <a:t>CRM (Customer Relation Management)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dirty="0"/>
              <a:t>ERP  Warenwirtschaft, HR, Buchhaltung, …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dirty="0"/>
              <a:t>Newsletter-Systeme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dirty="0"/>
              <a:t>Projektplanung, Office-Anwendungen, …</a:t>
            </a:r>
          </a:p>
          <a:p>
            <a:pPr marL="0" indent="0">
              <a:buClr>
                <a:srgbClr val="1CADE4"/>
              </a:buClr>
              <a:buNone/>
            </a:pPr>
            <a:r>
              <a:rPr lang="de-DE" dirty="0"/>
              <a:t>Kostenreduktion durch System- und Geräteunabhängigkeit</a:t>
            </a:r>
          </a:p>
        </p:txBody>
      </p:sp>
    </p:spTree>
    <p:extLst>
      <p:ext uri="{BB962C8B-B14F-4D97-AF65-F5344CB8AC3E}">
        <p14:creationId xmlns:p14="http://schemas.microsoft.com/office/powerpoint/2010/main" val="9766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F4CED-842D-4E1E-8846-82E47E71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Web-Framework?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00288-DE61-4E09-A242-F7A176BF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Programmgerüst das als Grundlage für die Programmierung verwendet wird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Standardisiert wiederkehrende Entwicklungsarbeiten der Web-Entwicklung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Stellt Baupläne zur Entwicklung von Software zur Verfügung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Stellt eine Sammlung von kooperierenden Klassen zur Verfügung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Bestimmt die Designgrundlage jeder Software die das Framework verwendet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Stellen einfache klare Strukturen zur Verfügung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Einfache Wartung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Schnelle, effiziente Erstellung der Web-Applikation</a:t>
            </a:r>
          </a:p>
          <a:p>
            <a:pPr>
              <a:buFont typeface="Arial" panose="020F050202020403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2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A1AE5-1511-4C83-BF40-8083A225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grundlegende Prinzipien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3EB2D-3FD5-492A-B837-7D6983A1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repeat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 (DRY)</a:t>
            </a:r>
          </a:p>
          <a:p>
            <a:pPr marL="200660" lvl="1" indent="0">
              <a:buNone/>
            </a:pPr>
            <a:r>
              <a:rPr lang="de-DE" dirty="0"/>
              <a:t>Vermeidung von Redundanzen in der Software-Entwicklung (Code)</a:t>
            </a:r>
          </a:p>
          <a:p>
            <a:pPr marL="251460" indent="-342900">
              <a:buClr>
                <a:srgbClr val="1CADE4"/>
              </a:buClr>
              <a:buAutoNum type="arabicPeriod"/>
            </a:pPr>
            <a:r>
              <a:rPr lang="de-DE" dirty="0"/>
              <a:t>Keep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and simple (KISS)</a:t>
            </a:r>
          </a:p>
          <a:p>
            <a:pPr marL="200660" lvl="1" indent="0">
              <a:buNone/>
            </a:pPr>
            <a:r>
              <a:rPr lang="de-DE" dirty="0"/>
              <a:t>Ein Problem – eine Lösung (Sparsamkeitsprinzip). Die einfachste Lösung mit den wenigsten Ausnahmen und Variablen ist zu wählen. Möglichst wenig Code!</a:t>
            </a:r>
          </a:p>
          <a:p>
            <a:pPr marL="251460" indent="-342900">
              <a:buClr>
                <a:srgbClr val="1CADE4"/>
              </a:buClr>
              <a:buAutoNum type="arabicPeriod"/>
            </a:pPr>
            <a:r>
              <a:rPr lang="de-DE" dirty="0"/>
              <a:t>Convention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  <a:p>
            <a:pPr marL="200660" lvl="1" indent="0">
              <a:buNone/>
            </a:pPr>
            <a:r>
              <a:rPr lang="de-DE" dirty="0"/>
              <a:t>Je weniger Konfiguration, desto besser. Komplexität wird dadurch reduziert. Standardeinstellungen werden vorgegeben. Zusätzliches soll optional sein.</a:t>
            </a:r>
          </a:p>
          <a:p>
            <a:pPr marL="200660" lvl="1" indent="0">
              <a:buNone/>
            </a:pPr>
            <a:endParaRPr lang="de-DE" dirty="0"/>
          </a:p>
          <a:p>
            <a:pPr marL="383540" lvl="1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86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44866-00D3-4E58-9AA8-AD3E896E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Web-Frameworks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D9041-ADE4-4070-AFDA-C6496C2E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de-DE" dirty="0"/>
              <a:t>Reduktion des Zeit- und Kostenaufwandes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de-DE" dirty="0"/>
              <a:t>Wiederverwendung von Code als Grundidee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Datenbankverbindung, Website-Templates, Caching, Security</a:t>
            </a:r>
          </a:p>
          <a:p>
            <a:pPr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de-DE" dirty="0"/>
              <a:t>Meist keine Anschaffungskosten weil Open-Source</a:t>
            </a:r>
          </a:p>
          <a:p>
            <a:pPr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de-DE" dirty="0"/>
              <a:t>Generierung von sauberem Code wird gefördert</a:t>
            </a:r>
          </a:p>
          <a:p>
            <a:pPr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de-DE" dirty="0"/>
              <a:t>Rasche Weiterentwicklung durch Community</a:t>
            </a:r>
          </a:p>
        </p:txBody>
      </p:sp>
    </p:spTree>
    <p:extLst>
      <p:ext uri="{BB962C8B-B14F-4D97-AF65-F5344CB8AC3E}">
        <p14:creationId xmlns:p14="http://schemas.microsoft.com/office/powerpoint/2010/main" val="124839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F8734-3232-4898-892C-BD5F153B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von Web-Frameworks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AAE36-4A49-4686-AE83-0A137E22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de-DE" dirty="0"/>
              <a:t>Auswahl an Frameworks ist unüberschaubar groß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de-DE" dirty="0"/>
              <a:t>Das passende Framework muss sorgfältig gewählt werden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de-DE" dirty="0"/>
              <a:t>Eventuell Codeballast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de-DE" dirty="0"/>
              <a:t>Einarbeitungszeit ist erforderlich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de-DE" dirty="0"/>
              <a:t>Investitionsschutz schwer einschätzbar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913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782B3-44D3-4FDC-853A-C095A57E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eines Web-Frameworks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198ED-7B7C-428B-9050-20662D14B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Web-Development-Tools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Funktionsbibliotheken (Caching, Security, </a:t>
            </a:r>
            <a:r>
              <a:rPr lang="de-DE" dirty="0" err="1"/>
              <a:t>Requests</a:t>
            </a:r>
            <a:r>
              <a:rPr lang="de-DE" dirty="0"/>
              <a:t>, Responses,..)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Interaktives Programmgerüst für Standardabläufe - eine semi-vollständige Anwendung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Kooperierende Klassen mit zugeordneten Methoden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Statische (unveränderliche Methoden)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Überschreibbare Methoden (</a:t>
            </a:r>
            <a:r>
              <a:rPr lang="de-DE" dirty="0" err="1"/>
              <a:t>zB</a:t>
            </a:r>
            <a:r>
              <a:rPr lang="de-DE" dirty="0"/>
              <a:t> </a:t>
            </a:r>
            <a:r>
              <a:rPr lang="de-DE" dirty="0" err="1"/>
              <a:t>beforeRender</a:t>
            </a:r>
            <a:r>
              <a:rPr lang="de-DE" dirty="0"/>
              <a:t>(), </a:t>
            </a:r>
            <a:r>
              <a:rPr lang="de-DE" dirty="0" err="1"/>
              <a:t>initialize</a:t>
            </a:r>
            <a:r>
              <a:rPr lang="de-DE" dirty="0"/>
              <a:t>(), ...</a:t>
            </a:r>
          </a:p>
        </p:txBody>
      </p:sp>
    </p:spTree>
    <p:extLst>
      <p:ext uri="{BB962C8B-B14F-4D97-AF65-F5344CB8AC3E}">
        <p14:creationId xmlns:p14="http://schemas.microsoft.com/office/powerpoint/2010/main" val="342779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E68B2-A1AF-4B93-B2FB-500401BB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 – Umkehr der 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5DB04-39D8-45BE-832F-66D08970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Verantwortung der Ausführung liegt nicht bei den einzelnen Komponenten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Verantwortung der Ausführung liegt beim Framework selbst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Framework hat quasi die Funktion eines Hauptprogramms das den Kontrollfluss übernimmt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Weitere Komponenten des Frameworks können bei Bedarf </a:t>
            </a:r>
            <a:r>
              <a:rPr lang="de-DE" dirty="0" err="1"/>
              <a:t>instanziert</a:t>
            </a:r>
            <a:r>
              <a:rPr lang="de-DE" dirty="0"/>
              <a:t> oder registriert werden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Web-Frameworks geben eine spezielle Schnittstelle vor die von allen Komponenten verwendet werden muss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Dadurch können bei Bedarf Informationen in die Komponente </a:t>
            </a:r>
            <a:r>
              <a:rPr lang="de-DE" dirty="0" err="1"/>
              <a:t>inijiziert</a:t>
            </a:r>
            <a:r>
              <a:rPr lang="de-DE" dirty="0"/>
              <a:t> werden und ein bestimmtes Verhalten ausgelöst werden.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  (Hollywood-Prinzip in der Objektorientierung)</a:t>
            </a:r>
          </a:p>
        </p:txBody>
      </p:sp>
    </p:spTree>
    <p:extLst>
      <p:ext uri="{BB962C8B-B14F-4D97-AF65-F5344CB8AC3E}">
        <p14:creationId xmlns:p14="http://schemas.microsoft.com/office/powerpoint/2010/main" val="273356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432F0-9C23-4A4C-B0D7-E008C4D3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MVC – Trennung Daten/Präsentation/Programmsteuerung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C0D60-430A-4D89-9551-73317058A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Strikte Trennung von </a:t>
            </a:r>
            <a:r>
              <a:rPr lang="de-DE" dirty="0" err="1"/>
              <a:t>Präsentationesschicht</a:t>
            </a:r>
            <a:r>
              <a:rPr lang="de-DE" dirty="0"/>
              <a:t> und Anwendungslogik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Teilt die Software in 3 Schichten: Datenmodell, Präsentation, Programmsteuerung --&gt; MVC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Ermöglicht einen flexiblen Programmentwurf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Erleichterte Wartung und Wiederverwendung der einzelnen Komponenten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30240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E582C2C9D3FAC4493F6026BD981B981" ma:contentTypeVersion="6" ma:contentTypeDescription="Ein neues Dokument erstellen." ma:contentTypeScope="" ma:versionID="08e31d1da4d23809760a1fe1a764102a">
  <xsd:schema xmlns:xsd="http://www.w3.org/2001/XMLSchema" xmlns:xs="http://www.w3.org/2001/XMLSchema" xmlns:p="http://schemas.microsoft.com/office/2006/metadata/properties" xmlns:ns2="baecfbb3-0d29-4085-b8e0-103a6b7992ab" targetNamespace="http://schemas.microsoft.com/office/2006/metadata/properties" ma:root="true" ma:fieldsID="c68e68d6cfb3c5404b96a5f3d338d218" ns2:_="">
    <xsd:import namespace="baecfbb3-0d29-4085-b8e0-103a6b7992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cfbb3-0d29-4085-b8e0-103a6b7992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206673-2446-41E3-ACAA-1FDA7AE80E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A9F23F-3D76-4668-A503-0DA4F393C32C}"/>
</file>

<file path=customXml/itemProps3.xml><?xml version="1.0" encoding="utf-8"?>
<ds:datastoreItem xmlns:ds="http://schemas.openxmlformats.org/officeDocument/2006/customXml" ds:itemID="{E1476143-0C45-43F8-925F-7B72CFA3E3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RetrospectVTI</vt:lpstr>
      <vt:lpstr>Web-Frameworks</vt:lpstr>
      <vt:lpstr>Ausgangslage</vt:lpstr>
      <vt:lpstr>Was ist ein Web-Framework?</vt:lpstr>
      <vt:lpstr>3 grundlegende Prinzipien </vt:lpstr>
      <vt:lpstr>Vorteile von Web-Frameworks</vt:lpstr>
      <vt:lpstr>Nachteile von Web-Frameworks</vt:lpstr>
      <vt:lpstr>Aufbau eines Web-Frameworks</vt:lpstr>
      <vt:lpstr>Inversion of Control – Umkehr der Steuerung</vt:lpstr>
      <vt:lpstr>MVC – Trennung Daten/Präsentation/Programmsteuerung</vt:lpstr>
      <vt:lpstr>Web-Framework - Architekturansätze</vt:lpstr>
      <vt:lpstr>Auswahl eines Webframeworks</vt:lpstr>
      <vt:lpstr>Aktionsbasierte Webframeworks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363</cp:revision>
  <dcterms:created xsi:type="dcterms:W3CDTF">2020-12-06T19:01:38Z</dcterms:created>
  <dcterms:modified xsi:type="dcterms:W3CDTF">2020-12-09T13:06:09Z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0x0101008E582C2C9D3FAC4493F6026BD981B981</vt:lpwstr>
  </property>
</Properties>
</file>