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060C7-2962-5C15-8C47-D8DB609C55D9}" v="3112" dt="2020-11-30T07:42:2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Sticht" userId="S::d.sticht@bs-linz2.ac.at::f940f200-ca6d-4a0b-b469-395dedcdb541" providerId="AD" clId="Web-{7CA060C7-2962-5C15-8C47-D8DB609C55D9}"/>
    <pc:docChg chg="addSld modSld addMainMaster delMainMaster">
      <pc:chgData name="Dominik Sticht" userId="S::d.sticht@bs-linz2.ac.at::f940f200-ca6d-4a0b-b469-395dedcdb541" providerId="AD" clId="Web-{7CA060C7-2962-5C15-8C47-D8DB609C55D9}" dt="2020-11-30T07:42:26.295" v="3101" actId="20577"/>
      <pc:docMkLst>
        <pc:docMk/>
      </pc:docMkLst>
      <pc:sldChg chg="addSp delSp modSp mod setBg modClrScheme chgLayout">
        <pc:chgData name="Dominik Sticht" userId="S::d.sticht@bs-linz2.ac.at::f940f200-ca6d-4a0b-b469-395dedcdb541" providerId="AD" clId="Web-{7CA060C7-2962-5C15-8C47-D8DB609C55D9}" dt="2020-11-30T07:11:58.052" v="73"/>
        <pc:sldMkLst>
          <pc:docMk/>
          <pc:sldMk cId="1577499883" sldId="256"/>
        </pc:sldMkLst>
        <pc:spChg chg="mod">
          <ac:chgData name="Dominik Sticht" userId="S::d.sticht@bs-linz2.ac.at::f940f200-ca6d-4a0b-b469-395dedcdb541" providerId="AD" clId="Web-{7CA060C7-2962-5C15-8C47-D8DB609C55D9}" dt="2020-11-30T07:11:58.052" v="73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11:58.052" v="73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57.989" v="72"/>
          <ac:spMkLst>
            <pc:docMk/>
            <pc:sldMk cId="1577499883" sldId="256"/>
            <ac:spMk id="5" creationId="{D9FB580A-BA0E-4D5E-90F4-C42767A78389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57.989" v="72"/>
          <ac:spMkLst>
            <pc:docMk/>
            <pc:sldMk cId="1577499883" sldId="256"/>
            <ac:spMk id="7" creationId="{C5CB530E-515E-412C-9DF1-5F8FFBD6F383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57.989" v="72"/>
          <ac:spMkLst>
            <pc:docMk/>
            <pc:sldMk cId="1577499883" sldId="256"/>
            <ac:spMk id="8" creationId="{712D4376-A578-4FF1-94FC-245E7A6A489F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46.208" v="70"/>
          <ac:spMkLst>
            <pc:docMk/>
            <pc:sldMk cId="1577499883" sldId="256"/>
            <ac:spMk id="9" creationId="{EA164D6B-6878-4B9F-A2D0-985D39B17B46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57.989" v="72"/>
          <ac:spMkLst>
            <pc:docMk/>
            <pc:sldMk cId="1577499883" sldId="256"/>
            <ac:spMk id="10" creationId="{AEA7509D-F04F-40CB-A0B3-EEF16499CC9F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46.208" v="70"/>
          <ac:spMkLst>
            <pc:docMk/>
            <pc:sldMk cId="1577499883" sldId="256"/>
            <ac:spMk id="11" creationId="{362F176A-9349-4CD7-8042-59C0200C8CE9}"/>
          </ac:spMkLst>
        </pc:spChg>
        <pc:spChg chg="add">
          <ac:chgData name="Dominik Sticht" userId="S::d.sticht@bs-linz2.ac.at::f940f200-ca6d-4a0b-b469-395dedcdb541" providerId="AD" clId="Web-{7CA060C7-2962-5C15-8C47-D8DB609C55D9}" dt="2020-11-30T07:11:58.052" v="73"/>
          <ac:spMkLst>
            <pc:docMk/>
            <pc:sldMk cId="1577499883" sldId="256"/>
            <ac:spMk id="12" creationId="{F452A527-3631-41ED-858D-3777A7D1496A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46.208" v="70"/>
          <ac:spMkLst>
            <pc:docMk/>
            <pc:sldMk cId="1577499883" sldId="256"/>
            <ac:spMk id="13" creationId="{4E9A171F-91A7-42F8-B25C-E38B244E757C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46.208" v="70"/>
          <ac:spMkLst>
            <pc:docMk/>
            <pc:sldMk cId="1577499883" sldId="256"/>
            <ac:spMk id="15" creationId="{064738AB-B6BE-4867-889A-52CE4AC8DBD0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46.208" v="70"/>
          <ac:spMkLst>
            <pc:docMk/>
            <pc:sldMk cId="1577499883" sldId="256"/>
            <ac:spMk id="17" creationId="{57851D67-7085-40E2-B146-F91433A28E08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46.208" v="70"/>
          <ac:spMkLst>
            <pc:docMk/>
            <pc:sldMk cId="1577499883" sldId="256"/>
            <ac:spMk id="19" creationId="{9C969C2C-E7E3-4052-87D4-61E733EC1BBD}"/>
          </ac:spMkLst>
        </pc:spChg>
        <pc:spChg chg="add del">
          <ac:chgData name="Dominik Sticht" userId="S::d.sticht@bs-linz2.ac.at::f940f200-ca6d-4a0b-b469-395dedcdb541" providerId="AD" clId="Web-{7CA060C7-2962-5C15-8C47-D8DB609C55D9}" dt="2020-11-30T07:11:46.208" v="70"/>
          <ac:spMkLst>
            <pc:docMk/>
            <pc:sldMk cId="1577499883" sldId="256"/>
            <ac:spMk id="21" creationId="{7C60369F-A41B-4D6E-8990-30E2715C5730}"/>
          </ac:spMkLst>
        </pc:spChg>
        <pc:picChg chg="add del">
          <ac:chgData name="Dominik Sticht" userId="S::d.sticht@bs-linz2.ac.at::f940f200-ca6d-4a0b-b469-395dedcdb541" providerId="AD" clId="Web-{7CA060C7-2962-5C15-8C47-D8DB609C55D9}" dt="2020-11-30T07:11:46.208" v="70"/>
          <ac:picMkLst>
            <pc:docMk/>
            <pc:sldMk cId="1577499883" sldId="256"/>
            <ac:picMk id="4" creationId="{C195C45A-C197-443B-A129-DAE5B88D0DC3}"/>
          </ac:picMkLst>
        </pc:picChg>
        <pc:picChg chg="add del">
          <ac:chgData name="Dominik Sticht" userId="S::d.sticht@bs-linz2.ac.at::f940f200-ca6d-4a0b-b469-395dedcdb541" providerId="AD" clId="Web-{7CA060C7-2962-5C15-8C47-D8DB609C55D9}" dt="2020-11-30T07:11:57.989" v="72"/>
          <ac:picMkLst>
            <pc:docMk/>
            <pc:sldMk cId="1577499883" sldId="256"/>
            <ac:picMk id="6" creationId="{3661BB29-769F-4AB5-86F8-4A51BCCB7FB5}"/>
          </ac:picMkLst>
        </pc:picChg>
        <pc:picChg chg="add">
          <ac:chgData name="Dominik Sticht" userId="S::d.sticht@bs-linz2.ac.at::f940f200-ca6d-4a0b-b469-395dedcdb541" providerId="AD" clId="Web-{7CA060C7-2962-5C15-8C47-D8DB609C55D9}" dt="2020-11-30T07:11:58.052" v="73"/>
          <ac:picMkLst>
            <pc:docMk/>
            <pc:sldMk cId="1577499883" sldId="256"/>
            <ac:picMk id="14" creationId="{80E2EAF4-A58F-4BAA-BE1E-1F32EE8C6E5A}"/>
          </ac:picMkLst>
        </pc:picChg>
        <pc:cxnChg chg="add">
          <ac:chgData name="Dominik Sticht" userId="S::d.sticht@bs-linz2.ac.at::f940f200-ca6d-4a0b-b469-395dedcdb541" providerId="AD" clId="Web-{7CA060C7-2962-5C15-8C47-D8DB609C55D9}" dt="2020-11-30T07:11:58.052" v="73"/>
          <ac:cxnSpMkLst>
            <pc:docMk/>
            <pc:sldMk cId="1577499883" sldId="256"/>
            <ac:cxnSpMk id="16" creationId="{D28A9C89-B313-458F-9C85-515930A51A93}"/>
          </ac:cxnSpMkLst>
        </pc:cxnChg>
      </pc:sldChg>
      <pc:sldChg chg="modSp new">
        <pc:chgData name="Dominik Sticht" userId="S::d.sticht@bs-linz2.ac.at::f940f200-ca6d-4a0b-b469-395dedcdb541" providerId="AD" clId="Web-{7CA060C7-2962-5C15-8C47-D8DB609C55D9}" dt="2020-11-30T07:16:49.277" v="373" actId="20577"/>
        <pc:sldMkLst>
          <pc:docMk/>
          <pc:sldMk cId="1575516912" sldId="257"/>
        </pc:sldMkLst>
        <pc:spChg chg="mod">
          <ac:chgData name="Dominik Sticht" userId="S::d.sticht@bs-linz2.ac.at::f940f200-ca6d-4a0b-b469-395dedcdb541" providerId="AD" clId="Web-{7CA060C7-2962-5C15-8C47-D8DB609C55D9}" dt="2020-11-30T07:12:47.600" v="106" actId="20577"/>
          <ac:spMkLst>
            <pc:docMk/>
            <pc:sldMk cId="1575516912" sldId="257"/>
            <ac:spMk id="2" creationId="{D4E1B6FB-981B-4CBC-B90D-C811D58CAB25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16:49.277" v="373" actId="20577"/>
          <ac:spMkLst>
            <pc:docMk/>
            <pc:sldMk cId="1575516912" sldId="257"/>
            <ac:spMk id="3" creationId="{61E38490-ED95-4AEB-9075-14970CD97224}"/>
          </ac:spMkLst>
        </pc:spChg>
      </pc:sldChg>
      <pc:sldChg chg="addSp delSp modSp new mod modClrScheme chgLayout">
        <pc:chgData name="Dominik Sticht" userId="S::d.sticht@bs-linz2.ac.at::f940f200-ca6d-4a0b-b469-395dedcdb541" providerId="AD" clId="Web-{7CA060C7-2962-5C15-8C47-D8DB609C55D9}" dt="2020-11-30T07:20:43.485" v="640" actId="20577"/>
        <pc:sldMkLst>
          <pc:docMk/>
          <pc:sldMk cId="4192326619" sldId="258"/>
        </pc:sldMkLst>
        <pc:spChg chg="mod ord">
          <ac:chgData name="Dominik Sticht" userId="S::d.sticht@bs-linz2.ac.at::f940f200-ca6d-4a0b-b469-395dedcdb541" providerId="AD" clId="Web-{7CA060C7-2962-5C15-8C47-D8DB609C55D9}" dt="2020-11-30T07:17:56.513" v="409"/>
          <ac:spMkLst>
            <pc:docMk/>
            <pc:sldMk cId="4192326619" sldId="258"/>
            <ac:spMk id="2" creationId="{C2841A05-F540-48E8-B273-BF843D9E4575}"/>
          </ac:spMkLst>
        </pc:spChg>
        <pc:spChg chg="del mod ord">
          <ac:chgData name="Dominik Sticht" userId="S::d.sticht@bs-linz2.ac.at::f940f200-ca6d-4a0b-b469-395dedcdb541" providerId="AD" clId="Web-{7CA060C7-2962-5C15-8C47-D8DB609C55D9}" dt="2020-11-30T07:18:27.498" v="410"/>
          <ac:spMkLst>
            <pc:docMk/>
            <pc:sldMk cId="4192326619" sldId="258"/>
            <ac:spMk id="3" creationId="{C3573C2C-804A-4106-9B07-D158E81DB4DF}"/>
          </ac:spMkLst>
        </pc:spChg>
        <pc:spChg chg="add mod ord">
          <ac:chgData name="Dominik Sticht" userId="S::d.sticht@bs-linz2.ac.at::f940f200-ca6d-4a0b-b469-395dedcdb541" providerId="AD" clId="Web-{7CA060C7-2962-5C15-8C47-D8DB609C55D9}" dt="2020-11-30T07:20:43.485" v="640" actId="20577"/>
          <ac:spMkLst>
            <pc:docMk/>
            <pc:sldMk cId="4192326619" sldId="258"/>
            <ac:spMk id="4" creationId="{5BFE19AC-50F3-4313-AB09-2B32422345DE}"/>
          </ac:spMkLst>
        </pc:spChg>
        <pc:picChg chg="add mod ord">
          <ac:chgData name="Dominik Sticht" userId="S::d.sticht@bs-linz2.ac.at::f940f200-ca6d-4a0b-b469-395dedcdb541" providerId="AD" clId="Web-{7CA060C7-2962-5C15-8C47-D8DB609C55D9}" dt="2020-11-30T07:18:36.811" v="413" actId="14100"/>
          <ac:picMkLst>
            <pc:docMk/>
            <pc:sldMk cId="4192326619" sldId="258"/>
            <ac:picMk id="5" creationId="{56814ED5-C0A5-42FD-80DC-7AC6972630FA}"/>
          </ac:picMkLst>
        </pc:picChg>
      </pc:sldChg>
      <pc:sldChg chg="modSp new">
        <pc:chgData name="Dominik Sticht" userId="S::d.sticht@bs-linz2.ac.at::f940f200-ca6d-4a0b-b469-395dedcdb541" providerId="AD" clId="Web-{7CA060C7-2962-5C15-8C47-D8DB609C55D9}" dt="2020-11-30T07:25:24.757" v="1149" actId="20577"/>
        <pc:sldMkLst>
          <pc:docMk/>
          <pc:sldMk cId="2462403770" sldId="259"/>
        </pc:sldMkLst>
        <pc:spChg chg="mod">
          <ac:chgData name="Dominik Sticht" userId="S::d.sticht@bs-linz2.ac.at::f940f200-ca6d-4a0b-b469-395dedcdb541" providerId="AD" clId="Web-{7CA060C7-2962-5C15-8C47-D8DB609C55D9}" dt="2020-11-30T07:21:36.783" v="728" actId="20577"/>
          <ac:spMkLst>
            <pc:docMk/>
            <pc:sldMk cId="2462403770" sldId="259"/>
            <ac:spMk id="2" creationId="{559AC720-6595-4F79-951D-E6079B65CBCC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22:23.019" v="764" actId="20577"/>
          <ac:spMkLst>
            <pc:docMk/>
            <pc:sldMk cId="2462403770" sldId="259"/>
            <ac:spMk id="3" creationId="{B7DDADC0-E6FA-48E1-9E9E-F1CFCA67C04A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25:22.819" v="1144" actId="20577"/>
          <ac:spMkLst>
            <pc:docMk/>
            <pc:sldMk cId="2462403770" sldId="259"/>
            <ac:spMk id="4" creationId="{3C7D099C-0988-42C5-97C1-BA4D483F2530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23:40.036" v="921" actId="20577"/>
          <ac:spMkLst>
            <pc:docMk/>
            <pc:sldMk cId="2462403770" sldId="259"/>
            <ac:spMk id="5" creationId="{C3DB8809-7F64-41BA-82FE-773EE4F1DF8A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25:24.757" v="1149" actId="20577"/>
          <ac:spMkLst>
            <pc:docMk/>
            <pc:sldMk cId="2462403770" sldId="259"/>
            <ac:spMk id="6" creationId="{6BD90003-A09C-471F-B94E-4E088E9844A6}"/>
          </ac:spMkLst>
        </pc:spChg>
      </pc:sldChg>
      <pc:sldChg chg="modSp new">
        <pc:chgData name="Dominik Sticht" userId="S::d.sticht@bs-linz2.ac.at::f940f200-ca6d-4a0b-b469-395dedcdb541" providerId="AD" clId="Web-{7CA060C7-2962-5C15-8C47-D8DB609C55D9}" dt="2020-11-30T07:32:25.188" v="1858" actId="20577"/>
        <pc:sldMkLst>
          <pc:docMk/>
          <pc:sldMk cId="751334979" sldId="260"/>
        </pc:sldMkLst>
        <pc:spChg chg="mod">
          <ac:chgData name="Dominik Sticht" userId="S::d.sticht@bs-linz2.ac.at::f940f200-ca6d-4a0b-b469-395dedcdb541" providerId="AD" clId="Web-{7CA060C7-2962-5C15-8C47-D8DB609C55D9}" dt="2020-11-30T07:26:38.602" v="1172" actId="20577"/>
          <ac:spMkLst>
            <pc:docMk/>
            <pc:sldMk cId="751334979" sldId="260"/>
            <ac:spMk id="2" creationId="{AD94DAE3-9456-478A-A46A-8870F882B5BB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32:25.188" v="1858" actId="20577"/>
          <ac:spMkLst>
            <pc:docMk/>
            <pc:sldMk cId="751334979" sldId="260"/>
            <ac:spMk id="3" creationId="{EAD9872A-2601-4765-BDDD-244918CE58EA}"/>
          </ac:spMkLst>
        </pc:spChg>
      </pc:sldChg>
      <pc:sldChg chg="modSp new">
        <pc:chgData name="Dominik Sticht" userId="S::d.sticht@bs-linz2.ac.at::f940f200-ca6d-4a0b-b469-395dedcdb541" providerId="AD" clId="Web-{7CA060C7-2962-5C15-8C47-D8DB609C55D9}" dt="2020-11-30T07:36:08.974" v="2323" actId="20577"/>
        <pc:sldMkLst>
          <pc:docMk/>
          <pc:sldMk cId="1705424431" sldId="261"/>
        </pc:sldMkLst>
        <pc:spChg chg="mod">
          <ac:chgData name="Dominik Sticht" userId="S::d.sticht@bs-linz2.ac.at::f940f200-ca6d-4a0b-b469-395dedcdb541" providerId="AD" clId="Web-{7CA060C7-2962-5C15-8C47-D8DB609C55D9}" dt="2020-11-30T07:33:09.798" v="1911" actId="20577"/>
          <ac:spMkLst>
            <pc:docMk/>
            <pc:sldMk cId="1705424431" sldId="261"/>
            <ac:spMk id="2" creationId="{FC6CEDDB-6E80-4D1E-9429-CCC17A6D2999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36:08.974" v="2323" actId="20577"/>
          <ac:spMkLst>
            <pc:docMk/>
            <pc:sldMk cId="1705424431" sldId="261"/>
            <ac:spMk id="3" creationId="{2264D561-1556-40E8-B381-573785429250}"/>
          </ac:spMkLst>
        </pc:spChg>
      </pc:sldChg>
      <pc:sldChg chg="modSp new">
        <pc:chgData name="Dominik Sticht" userId="S::d.sticht@bs-linz2.ac.at::f940f200-ca6d-4a0b-b469-395dedcdb541" providerId="AD" clId="Web-{7CA060C7-2962-5C15-8C47-D8DB609C55D9}" dt="2020-11-30T07:42:26.295" v="3100" actId="20577"/>
        <pc:sldMkLst>
          <pc:docMk/>
          <pc:sldMk cId="1529987717" sldId="262"/>
        </pc:sldMkLst>
        <pc:spChg chg="mod">
          <ac:chgData name="Dominik Sticht" userId="S::d.sticht@bs-linz2.ac.at::f940f200-ca6d-4a0b-b469-395dedcdb541" providerId="AD" clId="Web-{7CA060C7-2962-5C15-8C47-D8DB609C55D9}" dt="2020-11-30T07:37:20.773" v="2410" actId="20577"/>
          <ac:spMkLst>
            <pc:docMk/>
            <pc:sldMk cId="1529987717" sldId="262"/>
            <ac:spMk id="2" creationId="{05EB2817-0182-4A66-9BC9-1E2C67F9A75B}"/>
          </ac:spMkLst>
        </pc:spChg>
        <pc:spChg chg="mod">
          <ac:chgData name="Dominik Sticht" userId="S::d.sticht@bs-linz2.ac.at::f940f200-ca6d-4a0b-b469-395dedcdb541" providerId="AD" clId="Web-{7CA060C7-2962-5C15-8C47-D8DB609C55D9}" dt="2020-11-30T07:42:26.295" v="3100" actId="20577"/>
          <ac:spMkLst>
            <pc:docMk/>
            <pc:sldMk cId="1529987717" sldId="262"/>
            <ac:spMk id="3" creationId="{E1859DCD-C8B3-4CEF-9941-8A0EE5B8CE0A}"/>
          </ac:spMkLst>
        </pc:spChg>
      </pc:sldChg>
      <pc:sldMasterChg chg="add del addSldLayout delSldLayout">
        <pc:chgData name="Dominik Sticht" userId="S::d.sticht@bs-linz2.ac.at::f940f200-ca6d-4a0b-b469-395dedcdb541" providerId="AD" clId="Web-{7CA060C7-2962-5C15-8C47-D8DB609C55D9}" dt="2020-11-30T07:11:58.052" v="73"/>
        <pc:sldMasterMkLst>
          <pc:docMk/>
          <pc:sldMasterMk cId="594725491" sldId="2147483648"/>
        </pc:sldMasterMkLst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">
        <pc:chgData name="Dominik Sticht" userId="S::d.sticht@bs-linz2.ac.at::f940f200-ca6d-4a0b-b469-395dedcdb541" providerId="AD" clId="Web-{7CA060C7-2962-5C15-8C47-D8DB609C55D9}" dt="2020-11-30T07:11:46.208" v="70"/>
        <pc:sldMasterMkLst>
          <pc:docMk/>
          <pc:sldMasterMk cId="2159523801" sldId="2147483686"/>
        </pc:sldMasterMkLst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404788292" sldId="2147483675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2359201434" sldId="2147483676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1997920680" sldId="2147483677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2096127470" sldId="2147483678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2965306690" sldId="2147483679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1735267206" sldId="2147483680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928636296" sldId="2147483681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322224495" sldId="2147483682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986087896" sldId="2147483683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900886154" sldId="2147483684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46.208" v="70"/>
          <pc:sldLayoutMkLst>
            <pc:docMk/>
            <pc:sldMasterMk cId="2159523801" sldId="2147483686"/>
            <pc:sldLayoutMk cId="2990620296" sldId="2147483685"/>
          </pc:sldLayoutMkLst>
        </pc:sldLayoutChg>
      </pc:sldMasterChg>
      <pc:sldMasterChg chg="add addSldLayout">
        <pc:chgData name="Dominik Sticht" userId="S::d.sticht@bs-linz2.ac.at::f940f200-ca6d-4a0b-b469-395dedcdb541" providerId="AD" clId="Web-{7CA060C7-2962-5C15-8C47-D8DB609C55D9}" dt="2020-11-30T07:11:58.052" v="73"/>
        <pc:sldMasterMkLst>
          <pc:docMk/>
          <pc:sldMasterMk cId="3845137253" sldId="2147483699"/>
        </pc:sldMasterMkLst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4050107872" sldId="2147483688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1410851815" sldId="2147483689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2844352601" sldId="2147483690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3085183573" sldId="2147483691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3377919729" sldId="2147483692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1490723281" sldId="2147483693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3208555409" sldId="2147483694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1430256258" sldId="2147483695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3173180025" sldId="2147483696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217717159" sldId="2147483697"/>
          </pc:sldLayoutMkLst>
        </pc:sldLayoutChg>
        <pc:sldLayoutChg chg="add">
          <pc:chgData name="Dominik Sticht" userId="S::d.sticht@bs-linz2.ac.at::f940f200-ca6d-4a0b-b469-395dedcdb541" providerId="AD" clId="Web-{7CA060C7-2962-5C15-8C47-D8DB609C55D9}" dt="2020-11-30T07:11:58.052" v="73"/>
          <pc:sldLayoutMkLst>
            <pc:docMk/>
            <pc:sldMasterMk cId="3845137253" sldId="2147483699"/>
            <pc:sldLayoutMk cId="3759756134" sldId="2147483698"/>
          </pc:sldLayoutMkLst>
        </pc:sldLayoutChg>
      </pc:sldMasterChg>
      <pc:sldMasterChg chg="add del addSldLayout delSldLayout">
        <pc:chgData name="Dominik Sticht" userId="S::d.sticht@bs-linz2.ac.at::f940f200-ca6d-4a0b-b469-395dedcdb541" providerId="AD" clId="Web-{7CA060C7-2962-5C15-8C47-D8DB609C55D9}" dt="2020-11-30T07:11:57.989" v="72"/>
        <pc:sldMasterMkLst>
          <pc:docMk/>
          <pc:sldMasterMk cId="2605099595" sldId="2147483712"/>
        </pc:sldMasterMkLst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168641575" sldId="2147483701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158169176" sldId="2147483702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2036880031" sldId="2147483703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3925643572" sldId="2147483704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3653867575" sldId="2147483705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335585976" sldId="2147483706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1056742001" sldId="2147483707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3582845221" sldId="2147483708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2110185055" sldId="2147483709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2651655804" sldId="2147483710"/>
          </pc:sldLayoutMkLst>
        </pc:sldLayoutChg>
        <pc:sldLayoutChg chg="add del">
          <pc:chgData name="Dominik Sticht" userId="S::d.sticht@bs-linz2.ac.at::f940f200-ca6d-4a0b-b469-395dedcdb541" providerId="AD" clId="Web-{7CA060C7-2962-5C15-8C47-D8DB609C55D9}" dt="2020-11-30T07:11:57.989" v="72"/>
          <pc:sldLayoutMkLst>
            <pc:docMk/>
            <pc:sldMasterMk cId="2605099595" sldId="2147483712"/>
            <pc:sldLayoutMk cId="1135026542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5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8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5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3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de-DE" sz="4400">
                <a:cs typeface="Calibri Light"/>
              </a:rPr>
              <a:t>Wasserfallmodell vs. Agile</a:t>
            </a:r>
            <a:endParaRPr lang="de-DE" sz="44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200">
                <a:cs typeface="Calibri"/>
              </a:rPr>
              <a:t>Wasserfallmodell im Vergleich zu agilen Methoden</a:t>
            </a:r>
            <a:endParaRPr lang="de-DE" sz="220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80E2EAF4-A58F-4BAA-BE1E-1F32EE8C6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4" r="19609" b="-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1B6FB-981B-4CBC-B90D-C811D58C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Klassisches 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38490-ED95-4AEB-9075-14970CD9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sz="2400" dirty="0"/>
              <a:t>Entwicklung in Phasen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sz="2400" dirty="0"/>
              <a:t>Lineares Vorgehen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sz="2400" dirty="0"/>
              <a:t>Ein hochriskantes Urknall-Release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sz="2400" dirty="0"/>
              <a:t>Rückkehr zu voriger Phase nur schwer möglich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sz="2400" dirty="0"/>
              <a:t>Es entstehen oft Engpässe (Personal)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sz="2400" dirty="0"/>
              <a:t>Kunde kann erst am Ende mit dem Produkt interagieren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51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41A05-F540-48E8-B273-BF843D9E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56814ED5-C0A5-42FD-80DC-7AC697263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6399" y="2668889"/>
            <a:ext cx="4517977" cy="266358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E19AC-50F3-4313-AB09-2B32422345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Mehrere Iterationen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Engpässe vermeiden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(Umleitung zu anderen Tasks)</a:t>
            </a:r>
          </a:p>
          <a:p>
            <a:pPr>
              <a:buClr>
                <a:srgbClr val="B79E52"/>
              </a:buClr>
              <a:buFont typeface="Arial" panose="020F0502020204030204" pitchFamily="34" charset="0"/>
              <a:buChar char="•"/>
            </a:pPr>
            <a:r>
              <a:rPr lang="de-DE" dirty="0"/>
              <a:t>Ständige Interaktion mit Produkt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Mitarbeiter entwickeln sich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Besser auf Anforderungsänderungen vorbereitet</a:t>
            </a:r>
          </a:p>
        </p:txBody>
      </p:sp>
    </p:spTree>
    <p:extLst>
      <p:ext uri="{BB962C8B-B14F-4D97-AF65-F5344CB8AC3E}">
        <p14:creationId xmlns:p14="http://schemas.microsoft.com/office/powerpoint/2010/main" val="41923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AC720-6595-4F79-951D-E6079B65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Agile: zwei Punkte müssen verinnerlicht werden um erfolgreich zu sein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DDADC0-E6FA-48E1-9E9E-F1CFCA67C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Produktinhaber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7D099C-0988-42C5-97C1-BA4D483F25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383540" lvl="1"/>
            <a:r>
              <a:rPr lang="de-DE" sz="2000" dirty="0"/>
              <a:t>Optimierung der Arbeitsergebnisse</a:t>
            </a:r>
          </a:p>
          <a:p>
            <a:pPr marL="383540" lvl="1"/>
            <a:r>
              <a:rPr lang="de-DE" sz="2000" dirty="0"/>
              <a:t>Aufgaben mit höchster Priorität sind gereiht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DB8809-7F64-41BA-82FE-773EE4F1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Keine Überlastung erzeugen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D90003-A09C-471F-B94E-4E088E9844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de-DE" sz="2000" dirty="0"/>
              <a:t>Neue Aufgaben nur wenn Kapazitäten vorhanden sind.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de-DE" sz="2000" dirty="0"/>
              <a:t>Produktinhaber vergibt keine Aufgaben an das Team und vergibt keine beliebigen Abgabetermine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de-DE" sz="2000" dirty="0"/>
              <a:t>Entwicklerteam arbeitet das Backlog ab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624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4DAE3-9456-478A-A46A-8870F882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Bestandteile agiler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9872A-2601-4765-BDDD-244918CE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Roadmaps (der langfristige Projektplan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Wie entwickelt sich das Produkt über die Zeit? Langfristige Ziele</a:t>
            </a:r>
          </a:p>
          <a:p>
            <a:pPr>
              <a:buClr>
                <a:srgbClr val="B79E52"/>
              </a:buClr>
              <a:buFont typeface="Arial" panose="020F0502020204030204" pitchFamily="34" charset="0"/>
              <a:buChar char="•"/>
            </a:pPr>
            <a:r>
              <a:rPr lang="de-DE" dirty="0"/>
              <a:t>Anforderungen (Features und Tasks)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Anforderungen werden in der Roadmap gruppiert. Nur kurze Erläuterung der Funktionalität. Fortlaufende </a:t>
            </a:r>
            <a:r>
              <a:rPr lang="de-DE" dirty="0" err="1"/>
              <a:t>kommunikation</a:t>
            </a:r>
            <a:r>
              <a:rPr lang="de-DE" dirty="0"/>
              <a:t> unter den Team-Mitgliedern</a:t>
            </a:r>
          </a:p>
          <a:p>
            <a:pPr>
              <a:buClr>
                <a:srgbClr val="B79E52"/>
              </a:buClr>
              <a:buFont typeface="Arial" panose="020F0502020204030204" pitchFamily="34" charset="0"/>
              <a:buChar char="•"/>
            </a:pPr>
            <a:r>
              <a:rPr lang="de-DE" dirty="0"/>
              <a:t>Backlog (Sammlung der Tasks, Bugs, Features, …)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Priorisierte Tasks. (Produktinhaber </a:t>
            </a:r>
            <a:r>
              <a:rPr lang="de-DE" dirty="0" err="1"/>
              <a:t>prisorisiert</a:t>
            </a:r>
            <a:r>
              <a:rPr lang="de-DE" dirty="0"/>
              <a:t>). Entwicklerteam arbeitet in Reihenfolge ab und entwickelt Lösungen</a:t>
            </a:r>
          </a:p>
          <a:p>
            <a:pPr>
              <a:buClr>
                <a:srgbClr val="B79E52"/>
              </a:buClr>
              <a:buFont typeface="Arial" panose="020F0502020204030204" pitchFamily="34" charset="0"/>
              <a:buChar char="•"/>
            </a:pPr>
            <a:r>
              <a:rPr lang="de-DE" dirty="0"/>
              <a:t>Agile Metriken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WIP(Work in Progress) Kontrollcharts um Engpässe zu erkennen</a:t>
            </a:r>
          </a:p>
        </p:txBody>
      </p:sp>
    </p:spTree>
    <p:extLst>
      <p:ext uri="{BB962C8B-B14F-4D97-AF65-F5344CB8AC3E}">
        <p14:creationId xmlns:p14="http://schemas.microsoft.com/office/powerpoint/2010/main" val="75133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CEDDB-6E80-4D1E-9429-CCC17A6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basieren auf Vertrauen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4D561-1556-40E8-B381-57378542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Vertrauen zwischen den Projektmitgliedern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Für Fähigkeiten, Ideen, Lösungen, ..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Ständige offene Kommunikation (auch mit Kritik)</a:t>
            </a:r>
          </a:p>
          <a:p>
            <a:pPr>
              <a:buClr>
                <a:srgbClr val="B79E52"/>
              </a:buClr>
              <a:buFont typeface="Arial" panose="020F0502020204030204" pitchFamily="34" charset="0"/>
              <a:buChar char="•"/>
            </a:pPr>
            <a:r>
              <a:rPr lang="de-DE" dirty="0"/>
              <a:t>Vertrauen des Produktinhabers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Selbstbestimmte Organisation des Teams erfordert großes Vertrauen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dirty="0"/>
              <a:t>Schwierig bei sehr </a:t>
            </a:r>
            <a:r>
              <a:rPr lang="de-DE" dirty="0" err="1"/>
              <a:t>hierachisch</a:t>
            </a:r>
            <a:r>
              <a:rPr lang="de-DE" dirty="0"/>
              <a:t> geführten Organisationen !</a:t>
            </a:r>
          </a:p>
        </p:txBody>
      </p:sp>
    </p:spTree>
    <p:extLst>
      <p:ext uri="{BB962C8B-B14F-4D97-AF65-F5344CB8AC3E}">
        <p14:creationId xmlns:p14="http://schemas.microsoft.com/office/powerpoint/2010/main" val="17054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2817-0182-4A66-9BC9-1E2C67F9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Agiles Manifest (agile Leitsätze)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59DCD-C8B3-4CEF-9941-8A0EE5B8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/>
              <a:t>"Wir erschließen bessere Wege, Software zu entwickeln, indem wir es selbst tun und anderen dabei helfen. Durch diese Tätigkeit haben wir diese Werte schätzen gelernt"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b="1" dirty="0"/>
              <a:t>Individuen und Interaktion</a:t>
            </a:r>
            <a:r>
              <a:rPr lang="de-DE" dirty="0"/>
              <a:t> mehr als Prozesse und Werkzeuge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b="1" dirty="0"/>
              <a:t>Funktionierende Software</a:t>
            </a:r>
            <a:r>
              <a:rPr lang="de-DE" dirty="0"/>
              <a:t> mehr als umfassende Dokumentation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b="1" dirty="0"/>
              <a:t>Zusammenarbeit mit dem Kunden</a:t>
            </a:r>
            <a:r>
              <a:rPr lang="de-DE" dirty="0"/>
              <a:t> mehr als Vertragsverhandlung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b="1" dirty="0"/>
              <a:t>Reagieren auf Veränderung</a:t>
            </a:r>
            <a:r>
              <a:rPr lang="de-DE" dirty="0"/>
              <a:t> mehr als das Befolgen eines Planes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/>
              <a:t>"Das heißt, obwohl wir die Werte auf der rechten Seite wichtig finden, schätzen wir die Werte auf der linken Seite höher ein"</a:t>
            </a:r>
          </a:p>
        </p:txBody>
      </p:sp>
    </p:spTree>
    <p:extLst>
      <p:ext uri="{BB962C8B-B14F-4D97-AF65-F5344CB8AC3E}">
        <p14:creationId xmlns:p14="http://schemas.microsoft.com/office/powerpoint/2010/main" val="15299877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433"/>
      </a:dk2>
      <a:lt2>
        <a:srgbClr val="E2E4E8"/>
      </a:lt2>
      <a:accent1>
        <a:srgbClr val="B79E52"/>
      </a:accent1>
      <a:accent2>
        <a:srgbClr val="DC875D"/>
      </a:accent2>
      <a:accent3>
        <a:srgbClr val="E27A83"/>
      </a:accent3>
      <a:accent4>
        <a:srgbClr val="DC5D9C"/>
      </a:accent4>
      <a:accent5>
        <a:srgbClr val="E27AD9"/>
      </a:accent5>
      <a:accent6>
        <a:srgbClr val="B15DDC"/>
      </a:accent6>
      <a:hlink>
        <a:srgbClr val="697BAE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582C2C9D3FAC4493F6026BD981B981" ma:contentTypeVersion="6" ma:contentTypeDescription="Ein neues Dokument erstellen." ma:contentTypeScope="" ma:versionID="08e31d1da4d23809760a1fe1a764102a">
  <xsd:schema xmlns:xsd="http://www.w3.org/2001/XMLSchema" xmlns:xs="http://www.w3.org/2001/XMLSchema" xmlns:p="http://schemas.microsoft.com/office/2006/metadata/properties" xmlns:ns2="baecfbb3-0d29-4085-b8e0-103a6b7992ab" targetNamespace="http://schemas.microsoft.com/office/2006/metadata/properties" ma:root="true" ma:fieldsID="c68e68d6cfb3c5404b96a5f3d338d218" ns2:_="">
    <xsd:import namespace="baecfbb3-0d29-4085-b8e0-103a6b7992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fbb3-0d29-4085-b8e0-103a6b799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24426-5498-4E25-B462-06B061AAE896}"/>
</file>

<file path=customXml/itemProps2.xml><?xml version="1.0" encoding="utf-8"?>
<ds:datastoreItem xmlns:ds="http://schemas.openxmlformats.org/officeDocument/2006/customXml" ds:itemID="{6284436B-A5FF-4165-A0A9-219CAE81ED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F6A566-7AAB-4A20-8C5E-B7B6AF8639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RetrospectVTI</vt:lpstr>
      <vt:lpstr>Wasserfallmodell vs. Agile</vt:lpstr>
      <vt:lpstr>Klassisches Projektmanagement</vt:lpstr>
      <vt:lpstr>Agile</vt:lpstr>
      <vt:lpstr>Agile: zwei Punkte müssen verinnerlicht werden um erfolgreich zu sein</vt:lpstr>
      <vt:lpstr>Wichtige Bestandteile agiler Methoden</vt:lpstr>
      <vt:lpstr>Agile Methoden basieren auf Vertrauen</vt:lpstr>
      <vt:lpstr>Agiles Manifest (agile Leitsätze)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297</cp:revision>
  <dcterms:created xsi:type="dcterms:W3CDTF">2020-11-30T07:10:53Z</dcterms:created>
  <dcterms:modified xsi:type="dcterms:W3CDTF">2020-11-30T07:42:27Z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0x0101008E582C2C9D3FAC4493F6026BD981B981</vt:lpwstr>
  </property>
</Properties>
</file>