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Inicio de sesión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5560" y="1172160"/>
            <a:ext cx="10080360" cy="40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asistencia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000" y="1271520"/>
            <a:ext cx="9431640" cy="420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Buscador 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6000" y="1298520"/>
            <a:ext cx="9693720" cy="42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buscador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88000" y="1172520"/>
            <a:ext cx="9359640" cy="41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inicio de sesión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6720" y="1512000"/>
            <a:ext cx="8927280" cy="369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Recuperar contraseña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6000" y="1080000"/>
            <a:ext cx="964800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contraseña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04000" y="1224000"/>
            <a:ext cx="9071280" cy="40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Registro estudiantes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8000" y="1172520"/>
            <a:ext cx="9215640" cy="408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estudiante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8000" y="1108440"/>
            <a:ext cx="9359640" cy="436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Registro horario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88000" y="1172520"/>
            <a:ext cx="9503640" cy="377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Caso de prueba horario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04000" y="1224000"/>
            <a:ext cx="9143640" cy="38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Registro asistencia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1224000"/>
            <a:ext cx="9359640" cy="42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2020-06-04T16:58:32Z</dcterms:created>
  <dc:creator/>
  <dc:description/>
  <dc:language>es-MX</dc:language>
  <cp:lastModifiedBy/>
  <dcterms:modified xsi:type="dcterms:W3CDTF">2020-06-21T16:26:30Z</dcterms:modified>
  <cp:revision>3</cp:revision>
  <dc:subject/>
  <dc:title/>
</cp:coreProperties>
</file>