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16D73-6E24-43F2-9749-4AB1BD98154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2396AD95-60E9-4EA7-8EE6-B9A17357AF3B}">
      <dgm:prSet phldrT="[Texto]" custT="1"/>
      <dgm:spPr/>
      <dgm:t>
        <a:bodyPr/>
        <a:lstStyle/>
        <a:p>
          <a:r>
            <a:rPr lang="es-GT" sz="1600" dirty="0" smtClean="0"/>
            <a:t>Mantenimiento</a:t>
          </a:r>
        </a:p>
        <a:p>
          <a:r>
            <a:rPr lang="es-GT" sz="1600" dirty="0" smtClean="0"/>
            <a:t>Deductivo</a:t>
          </a:r>
          <a:endParaRPr lang="es-GT" sz="1600" dirty="0"/>
        </a:p>
      </dgm:t>
    </dgm:pt>
    <dgm:pt modelId="{E2CA0911-DC0E-4FDE-9256-1C007E1BE3E2}" type="parTrans" cxnId="{9042E331-A3DA-4F0D-A80C-7E1DC6969DE0}">
      <dgm:prSet/>
      <dgm:spPr/>
      <dgm:t>
        <a:bodyPr/>
        <a:lstStyle/>
        <a:p>
          <a:endParaRPr lang="es-GT"/>
        </a:p>
      </dgm:t>
    </dgm:pt>
    <dgm:pt modelId="{19FB96A7-71C8-44E5-8BFD-0DCD836C8ABD}" type="sibTrans" cxnId="{9042E331-A3DA-4F0D-A80C-7E1DC6969DE0}">
      <dgm:prSet/>
      <dgm:spPr/>
      <dgm:t>
        <a:bodyPr/>
        <a:lstStyle/>
        <a:p>
          <a:endParaRPr lang="es-GT"/>
        </a:p>
      </dgm:t>
    </dgm:pt>
    <dgm:pt modelId="{0888352B-C68B-4281-893C-35494051AA5B}">
      <dgm:prSet phldrT="[Texto]" custT="1"/>
      <dgm:spPr/>
      <dgm:t>
        <a:bodyPr/>
        <a:lstStyle/>
        <a:p>
          <a:r>
            <a:rPr lang="es-GT" sz="1600" dirty="0" smtClean="0"/>
            <a:t>Mantenimiento Preventivo</a:t>
          </a:r>
          <a:endParaRPr lang="es-GT" sz="1600" dirty="0"/>
        </a:p>
      </dgm:t>
    </dgm:pt>
    <dgm:pt modelId="{A571F88E-41BE-4B45-B46B-F3D04960AEBB}" type="parTrans" cxnId="{FA6C0968-8F63-481D-9438-B2858FAAB2EC}">
      <dgm:prSet/>
      <dgm:spPr/>
      <dgm:t>
        <a:bodyPr/>
        <a:lstStyle/>
        <a:p>
          <a:endParaRPr lang="es-GT"/>
        </a:p>
      </dgm:t>
    </dgm:pt>
    <dgm:pt modelId="{3E99B9E5-3972-47DB-A4A7-B2BFAD09BD63}" type="sibTrans" cxnId="{FA6C0968-8F63-481D-9438-B2858FAAB2EC}">
      <dgm:prSet/>
      <dgm:spPr/>
      <dgm:t>
        <a:bodyPr/>
        <a:lstStyle/>
        <a:p>
          <a:endParaRPr lang="es-GT"/>
        </a:p>
      </dgm:t>
    </dgm:pt>
    <dgm:pt modelId="{131C2588-9E06-49FA-91A2-99F0F1AED136}">
      <dgm:prSet phldrT="[Texto]" custT="1"/>
      <dgm:spPr/>
      <dgm:t>
        <a:bodyPr/>
        <a:lstStyle/>
        <a:p>
          <a:r>
            <a:rPr lang="es-GT" sz="1600" dirty="0" smtClean="0"/>
            <a:t>Mantenimiento </a:t>
          </a:r>
        </a:p>
        <a:p>
          <a:r>
            <a:rPr lang="es-GT" sz="1600" dirty="0" smtClean="0"/>
            <a:t>Correctivo</a:t>
          </a:r>
          <a:endParaRPr lang="es-GT" sz="1600" dirty="0"/>
        </a:p>
      </dgm:t>
    </dgm:pt>
    <dgm:pt modelId="{5DBB3D29-5CB4-4CE7-8711-6A88C034AADD}" type="sibTrans" cxnId="{47749DDB-1438-48D2-9F8E-A3BFFA273F0E}">
      <dgm:prSet/>
      <dgm:spPr/>
      <dgm:t>
        <a:bodyPr/>
        <a:lstStyle/>
        <a:p>
          <a:endParaRPr lang="es-GT"/>
        </a:p>
      </dgm:t>
    </dgm:pt>
    <dgm:pt modelId="{BFA9A50E-4A8E-4B22-86DC-72D679B34283}" type="parTrans" cxnId="{47749DDB-1438-48D2-9F8E-A3BFFA273F0E}">
      <dgm:prSet/>
      <dgm:spPr/>
      <dgm:t>
        <a:bodyPr/>
        <a:lstStyle/>
        <a:p>
          <a:endParaRPr lang="es-GT"/>
        </a:p>
      </dgm:t>
    </dgm:pt>
    <dgm:pt modelId="{B67A0730-7E81-4C8E-B025-05BCAD9213D5}">
      <dgm:prSet phldrT="[Texto]" custT="1"/>
      <dgm:spPr/>
      <dgm:t>
        <a:bodyPr/>
        <a:lstStyle/>
        <a:p>
          <a:r>
            <a:rPr lang="es-GT" sz="1600" dirty="0" smtClean="0"/>
            <a:t>El mantenimiento preventivo es el destinado a la conservación de equipos o instalaciones mediante la realización de revisión y reparación que garanticen su buen funcionamiento y fiabilidad. </a:t>
          </a:r>
          <a:endParaRPr lang="es-GT" sz="1600" dirty="0"/>
        </a:p>
      </dgm:t>
    </dgm:pt>
    <dgm:pt modelId="{7AA78024-AAF0-452A-9725-40A97B25D226}" type="sibTrans" cxnId="{F45EC933-9C0A-4A27-A49C-CC19EF008D9B}">
      <dgm:prSet/>
      <dgm:spPr/>
      <dgm:t>
        <a:bodyPr/>
        <a:lstStyle/>
        <a:p>
          <a:endParaRPr lang="es-GT"/>
        </a:p>
      </dgm:t>
    </dgm:pt>
    <dgm:pt modelId="{1B160C94-CFBD-448B-B0F4-E76C1B9A16AD}" type="parTrans" cxnId="{F45EC933-9C0A-4A27-A49C-CC19EF008D9B}">
      <dgm:prSet/>
      <dgm:spPr/>
      <dgm:t>
        <a:bodyPr/>
        <a:lstStyle/>
        <a:p>
          <a:endParaRPr lang="es-GT"/>
        </a:p>
      </dgm:t>
    </dgm:pt>
    <dgm:pt modelId="{1D36FEC0-0E36-47B3-B751-87C345F0227E}">
      <dgm:prSet custT="1"/>
      <dgm:spPr/>
      <dgm:t>
        <a:bodyPr/>
        <a:lstStyle/>
        <a:p>
          <a:r>
            <a:rPr lang="es-GT" sz="1600" dirty="0" smtClean="0"/>
            <a:t>El mantenimiento deductivo funciona para diagnosticar el dispositivo o computadora ante reducir y encontrar los posibles fallos </a:t>
          </a:r>
          <a:endParaRPr lang="es-GT" sz="1600" dirty="0"/>
        </a:p>
      </dgm:t>
    </dgm:pt>
    <dgm:pt modelId="{9788EEC7-2CD1-4CA2-B334-D0E7EC850724}" type="parTrans" cxnId="{896442C2-2509-4434-A76B-D17850ECB90E}">
      <dgm:prSet/>
      <dgm:spPr/>
      <dgm:t>
        <a:bodyPr/>
        <a:lstStyle/>
        <a:p>
          <a:endParaRPr lang="es-GT"/>
        </a:p>
      </dgm:t>
    </dgm:pt>
    <dgm:pt modelId="{C1B136B4-CD90-4849-99CB-A43EAF42BC1C}" type="sibTrans" cxnId="{896442C2-2509-4434-A76B-D17850ECB90E}">
      <dgm:prSet/>
      <dgm:spPr/>
      <dgm:t>
        <a:bodyPr/>
        <a:lstStyle/>
        <a:p>
          <a:endParaRPr lang="es-GT"/>
        </a:p>
      </dgm:t>
    </dgm:pt>
    <dgm:pt modelId="{6A376082-C328-4EC4-AA32-814B88700705}">
      <dgm:prSet custT="1"/>
      <dgm:spPr/>
      <dgm:t>
        <a:bodyPr/>
        <a:lstStyle/>
        <a:p>
          <a:r>
            <a:rPr lang="es-GT" sz="1600" dirty="0" smtClean="0"/>
            <a:t>Se denomina mantenimiento correctivo, aquel que corrige los defectos observados en los equipamientos o instalaciones, es la forma más básica de mantenimiento y consiste en localizar averías o defectos y corregirlos o repararlos.</a:t>
          </a:r>
          <a:endParaRPr lang="es-GT" sz="1600" dirty="0"/>
        </a:p>
      </dgm:t>
    </dgm:pt>
    <dgm:pt modelId="{7FB35862-5FAC-4D2C-B922-BED4D6B13A03}" type="parTrans" cxnId="{CB1DD917-A528-4323-8A68-CFC29E78B01B}">
      <dgm:prSet/>
      <dgm:spPr/>
      <dgm:t>
        <a:bodyPr/>
        <a:lstStyle/>
        <a:p>
          <a:endParaRPr lang="es-GT"/>
        </a:p>
      </dgm:t>
    </dgm:pt>
    <dgm:pt modelId="{E3FDF324-5094-4457-A046-E2C09A4D9AB0}" type="sibTrans" cxnId="{CB1DD917-A528-4323-8A68-CFC29E78B01B}">
      <dgm:prSet/>
      <dgm:spPr/>
      <dgm:t>
        <a:bodyPr/>
        <a:lstStyle/>
        <a:p>
          <a:endParaRPr lang="es-GT"/>
        </a:p>
      </dgm:t>
    </dgm:pt>
    <dgm:pt modelId="{54684B6C-013D-4B6C-B971-8757CA44D619}" type="pres">
      <dgm:prSet presAssocID="{0D416D73-6E24-43F2-9749-4AB1BD981543}" presName="Name0" presStyleCnt="0">
        <dgm:presLayoutVars>
          <dgm:dir/>
          <dgm:animLvl val="lvl"/>
          <dgm:resizeHandles val="exact"/>
        </dgm:presLayoutVars>
      </dgm:prSet>
      <dgm:spPr/>
    </dgm:pt>
    <dgm:pt modelId="{D37388B2-E956-4C51-93AD-478EDFF6E019}" type="pres">
      <dgm:prSet presAssocID="{0D416D73-6E24-43F2-9749-4AB1BD981543}" presName="tSp" presStyleCnt="0"/>
      <dgm:spPr/>
    </dgm:pt>
    <dgm:pt modelId="{A071613C-9F7C-4F89-8925-10617DBC8EF0}" type="pres">
      <dgm:prSet presAssocID="{0D416D73-6E24-43F2-9749-4AB1BD981543}" presName="bSp" presStyleCnt="0"/>
      <dgm:spPr/>
    </dgm:pt>
    <dgm:pt modelId="{4CAB5773-5E73-43B0-851A-69796B065A69}" type="pres">
      <dgm:prSet presAssocID="{0D416D73-6E24-43F2-9749-4AB1BD981543}" presName="process" presStyleCnt="0"/>
      <dgm:spPr/>
    </dgm:pt>
    <dgm:pt modelId="{1045DB2D-481B-4104-A32C-161A6345704B}" type="pres">
      <dgm:prSet presAssocID="{2396AD95-60E9-4EA7-8EE6-B9A17357AF3B}" presName="composite1" presStyleCnt="0"/>
      <dgm:spPr/>
    </dgm:pt>
    <dgm:pt modelId="{508EEAB2-8F45-49FA-88D2-5DE6F60CF012}" type="pres">
      <dgm:prSet presAssocID="{2396AD95-60E9-4EA7-8EE6-B9A17357AF3B}" presName="dummyNode1" presStyleLbl="node1" presStyleIdx="0" presStyleCnt="3"/>
      <dgm:spPr/>
    </dgm:pt>
    <dgm:pt modelId="{59991908-EA7C-4E13-ADAC-85C18ECE0841}" type="pres">
      <dgm:prSet presAssocID="{2396AD95-60E9-4EA7-8EE6-B9A17357AF3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CF8984B-923D-48DE-8C2D-37DAD001F8BF}" type="pres">
      <dgm:prSet presAssocID="{2396AD95-60E9-4EA7-8EE6-B9A17357AF3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03501C9-93DC-4EFD-BF87-51F665298C37}" type="pres">
      <dgm:prSet presAssocID="{2396AD95-60E9-4EA7-8EE6-B9A17357AF3B}" presName="parentNode1" presStyleLbl="node1" presStyleIdx="0" presStyleCnt="3" custLinFactNeighborX="-3895" custLinFactNeighborY="43096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FB7CF1F-01FC-42AA-86AA-7E0255D021BD}" type="pres">
      <dgm:prSet presAssocID="{2396AD95-60E9-4EA7-8EE6-B9A17357AF3B}" presName="connSite1" presStyleCnt="0"/>
      <dgm:spPr/>
    </dgm:pt>
    <dgm:pt modelId="{FAE14762-2A0E-418E-9D77-7D8B54450C88}" type="pres">
      <dgm:prSet presAssocID="{19FB96A7-71C8-44E5-8BFD-0DCD836C8ABD}" presName="Name9" presStyleLbl="sibTrans2D1" presStyleIdx="0" presStyleCnt="2"/>
      <dgm:spPr/>
    </dgm:pt>
    <dgm:pt modelId="{116542DC-2B02-4F20-ABA4-EDD2EFC5E04F}" type="pres">
      <dgm:prSet presAssocID="{0888352B-C68B-4281-893C-35494051AA5B}" presName="composite2" presStyleCnt="0"/>
      <dgm:spPr/>
    </dgm:pt>
    <dgm:pt modelId="{0ACD2B57-EBB8-42DE-AD25-18159E9B65F3}" type="pres">
      <dgm:prSet presAssocID="{0888352B-C68B-4281-893C-35494051AA5B}" presName="dummyNode2" presStyleLbl="node1" presStyleIdx="0" presStyleCnt="3"/>
      <dgm:spPr/>
    </dgm:pt>
    <dgm:pt modelId="{8FC534E5-ADCC-4FA8-AF75-BB10D40863C9}" type="pres">
      <dgm:prSet presAssocID="{0888352B-C68B-4281-893C-35494051AA5B}" presName="childNode2" presStyleLbl="bgAcc1" presStyleIdx="1" presStyleCnt="3" custScaleX="106211" custScaleY="261480" custLinFactNeighborX="6997" custLinFactNeighborY="254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A61341F-0D53-4460-A9ED-EDAA5214982C}" type="pres">
      <dgm:prSet presAssocID="{0888352B-C68B-4281-893C-35494051AA5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A9114D4-5BF1-461C-9C60-83A587ACD044}" type="pres">
      <dgm:prSet presAssocID="{0888352B-C68B-4281-893C-35494051AA5B}" presName="parentNode2" presStyleLbl="node1" presStyleIdx="1" presStyleCnt="3" custLinFactY="-20740" custLinFactNeighborX="-1023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0BAED3B-3558-4923-809D-0E2FAB4427E0}" type="pres">
      <dgm:prSet presAssocID="{0888352B-C68B-4281-893C-35494051AA5B}" presName="connSite2" presStyleCnt="0"/>
      <dgm:spPr/>
    </dgm:pt>
    <dgm:pt modelId="{204F886E-D234-4EFF-9885-79B47268DDC8}" type="pres">
      <dgm:prSet presAssocID="{3E99B9E5-3972-47DB-A4A7-B2BFAD09BD63}" presName="Name18" presStyleLbl="sibTrans2D1" presStyleIdx="1" presStyleCnt="2" custLinFactNeighborX="13930" custLinFactNeighborY="11940"/>
      <dgm:spPr/>
    </dgm:pt>
    <dgm:pt modelId="{B39BB5BA-D4C2-4FCD-81E5-7399AC809452}" type="pres">
      <dgm:prSet presAssocID="{131C2588-9E06-49FA-91A2-99F0F1AED136}" presName="composite1" presStyleCnt="0"/>
      <dgm:spPr/>
    </dgm:pt>
    <dgm:pt modelId="{1ED42899-04A0-479C-8E42-8C6D55406321}" type="pres">
      <dgm:prSet presAssocID="{131C2588-9E06-49FA-91A2-99F0F1AED136}" presName="dummyNode1" presStyleLbl="node1" presStyleIdx="1" presStyleCnt="3"/>
      <dgm:spPr/>
    </dgm:pt>
    <dgm:pt modelId="{4E755490-7624-477A-9F03-011BF470F12C}" type="pres">
      <dgm:prSet presAssocID="{131C2588-9E06-49FA-91A2-99F0F1AED136}" presName="childNode1" presStyleLbl="bgAcc1" presStyleIdx="2" presStyleCnt="3" custScaleX="106082" custScaleY="256039" custLinFactNeighborX="19036" custLinFactNeighborY="427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EE5367A-F46B-4CB9-BC8A-EA7E3E01479E}" type="pres">
      <dgm:prSet presAssocID="{131C2588-9E06-49FA-91A2-99F0F1AED136}" presName="childNode1tx" presStyleLbl="bgAcc1" presStyleIdx="2" presStyleCnt="3">
        <dgm:presLayoutVars>
          <dgm:bulletEnabled val="1"/>
        </dgm:presLayoutVars>
      </dgm:prSet>
      <dgm:spPr/>
    </dgm:pt>
    <dgm:pt modelId="{D9EC734B-4522-4866-B1B0-FD0E3934C92F}" type="pres">
      <dgm:prSet presAssocID="{131C2588-9E06-49FA-91A2-99F0F1AED136}" presName="parentNode1" presStyleLbl="node1" presStyleIdx="2" presStyleCnt="3" custLinFactNeighborX="-20205" custLinFactNeighborY="5987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E99F901-E4E0-412A-BB6D-205205C2A592}" type="pres">
      <dgm:prSet presAssocID="{131C2588-9E06-49FA-91A2-99F0F1AED136}" presName="connSite1" presStyleCnt="0"/>
      <dgm:spPr/>
    </dgm:pt>
  </dgm:ptLst>
  <dgm:cxnLst>
    <dgm:cxn modelId="{47749DDB-1438-48D2-9F8E-A3BFFA273F0E}" srcId="{0D416D73-6E24-43F2-9749-4AB1BD981543}" destId="{131C2588-9E06-49FA-91A2-99F0F1AED136}" srcOrd="2" destOrd="0" parTransId="{BFA9A50E-4A8E-4B22-86DC-72D679B34283}" sibTransId="{5DBB3D29-5CB4-4CE7-8711-6A88C034AADD}"/>
    <dgm:cxn modelId="{43C6DF8A-B960-4C94-B216-370E2A5DC05B}" type="presOf" srcId="{1D36FEC0-0E36-47B3-B751-87C345F0227E}" destId="{FCF8984B-923D-48DE-8C2D-37DAD001F8BF}" srcOrd="1" destOrd="0" presId="urn:microsoft.com/office/officeart/2005/8/layout/hProcess4"/>
    <dgm:cxn modelId="{95988027-C0CF-4BA8-8DF5-7B5BA1C04FE2}" type="presOf" srcId="{1D36FEC0-0E36-47B3-B751-87C345F0227E}" destId="{59991908-EA7C-4E13-ADAC-85C18ECE0841}" srcOrd="0" destOrd="0" presId="urn:microsoft.com/office/officeart/2005/8/layout/hProcess4"/>
    <dgm:cxn modelId="{5C93CA27-55ED-441B-8341-6823051DEBFD}" type="presOf" srcId="{6A376082-C328-4EC4-AA32-814B88700705}" destId="{FEE5367A-F46B-4CB9-BC8A-EA7E3E01479E}" srcOrd="1" destOrd="0" presId="urn:microsoft.com/office/officeart/2005/8/layout/hProcess4"/>
    <dgm:cxn modelId="{23E27443-204D-4B4A-80BB-C6D6FDDB99F8}" type="presOf" srcId="{2396AD95-60E9-4EA7-8EE6-B9A17357AF3B}" destId="{A03501C9-93DC-4EFD-BF87-51F665298C37}" srcOrd="0" destOrd="0" presId="urn:microsoft.com/office/officeart/2005/8/layout/hProcess4"/>
    <dgm:cxn modelId="{CF8DD488-8A14-45A5-8529-DAD6006A5D7B}" type="presOf" srcId="{3E99B9E5-3972-47DB-A4A7-B2BFAD09BD63}" destId="{204F886E-D234-4EFF-9885-79B47268DDC8}" srcOrd="0" destOrd="0" presId="urn:microsoft.com/office/officeart/2005/8/layout/hProcess4"/>
    <dgm:cxn modelId="{A27A131B-643F-416F-A06C-8E3B87D54EEA}" type="presOf" srcId="{0888352B-C68B-4281-893C-35494051AA5B}" destId="{2A9114D4-5BF1-461C-9C60-83A587ACD044}" srcOrd="0" destOrd="0" presId="urn:microsoft.com/office/officeart/2005/8/layout/hProcess4"/>
    <dgm:cxn modelId="{94DB2420-49C8-4398-9721-077D37742E55}" type="presOf" srcId="{6A376082-C328-4EC4-AA32-814B88700705}" destId="{4E755490-7624-477A-9F03-011BF470F12C}" srcOrd="0" destOrd="0" presId="urn:microsoft.com/office/officeart/2005/8/layout/hProcess4"/>
    <dgm:cxn modelId="{9042E331-A3DA-4F0D-A80C-7E1DC6969DE0}" srcId="{0D416D73-6E24-43F2-9749-4AB1BD981543}" destId="{2396AD95-60E9-4EA7-8EE6-B9A17357AF3B}" srcOrd="0" destOrd="0" parTransId="{E2CA0911-DC0E-4FDE-9256-1C007E1BE3E2}" sibTransId="{19FB96A7-71C8-44E5-8BFD-0DCD836C8ABD}"/>
    <dgm:cxn modelId="{C2EAB4E5-5D83-4EC4-A788-720D94F22379}" type="presOf" srcId="{131C2588-9E06-49FA-91A2-99F0F1AED136}" destId="{D9EC734B-4522-4866-B1B0-FD0E3934C92F}" srcOrd="0" destOrd="0" presId="urn:microsoft.com/office/officeart/2005/8/layout/hProcess4"/>
    <dgm:cxn modelId="{FA6C0968-8F63-481D-9438-B2858FAAB2EC}" srcId="{0D416D73-6E24-43F2-9749-4AB1BD981543}" destId="{0888352B-C68B-4281-893C-35494051AA5B}" srcOrd="1" destOrd="0" parTransId="{A571F88E-41BE-4B45-B46B-F3D04960AEBB}" sibTransId="{3E99B9E5-3972-47DB-A4A7-B2BFAD09BD63}"/>
    <dgm:cxn modelId="{F45EC933-9C0A-4A27-A49C-CC19EF008D9B}" srcId="{0888352B-C68B-4281-893C-35494051AA5B}" destId="{B67A0730-7E81-4C8E-B025-05BCAD9213D5}" srcOrd="0" destOrd="0" parTransId="{1B160C94-CFBD-448B-B0F4-E76C1B9A16AD}" sibTransId="{7AA78024-AAF0-452A-9725-40A97B25D226}"/>
    <dgm:cxn modelId="{1EF6EB26-B257-427A-9B15-E9B540320D2D}" type="presOf" srcId="{19FB96A7-71C8-44E5-8BFD-0DCD836C8ABD}" destId="{FAE14762-2A0E-418E-9D77-7D8B54450C88}" srcOrd="0" destOrd="0" presId="urn:microsoft.com/office/officeart/2005/8/layout/hProcess4"/>
    <dgm:cxn modelId="{C5BB459A-5690-4187-B65D-24AC73D33FBA}" type="presOf" srcId="{B67A0730-7E81-4C8E-B025-05BCAD9213D5}" destId="{3A61341F-0D53-4460-A9ED-EDAA5214982C}" srcOrd="1" destOrd="0" presId="urn:microsoft.com/office/officeart/2005/8/layout/hProcess4"/>
    <dgm:cxn modelId="{CB1DD917-A528-4323-8A68-CFC29E78B01B}" srcId="{131C2588-9E06-49FA-91A2-99F0F1AED136}" destId="{6A376082-C328-4EC4-AA32-814B88700705}" srcOrd="0" destOrd="0" parTransId="{7FB35862-5FAC-4D2C-B922-BED4D6B13A03}" sibTransId="{E3FDF324-5094-4457-A046-E2C09A4D9AB0}"/>
    <dgm:cxn modelId="{896442C2-2509-4434-A76B-D17850ECB90E}" srcId="{2396AD95-60E9-4EA7-8EE6-B9A17357AF3B}" destId="{1D36FEC0-0E36-47B3-B751-87C345F0227E}" srcOrd="0" destOrd="0" parTransId="{9788EEC7-2CD1-4CA2-B334-D0E7EC850724}" sibTransId="{C1B136B4-CD90-4849-99CB-A43EAF42BC1C}"/>
    <dgm:cxn modelId="{4D63DFC1-22C8-4E18-B03C-0705664E81A9}" type="presOf" srcId="{B67A0730-7E81-4C8E-B025-05BCAD9213D5}" destId="{8FC534E5-ADCC-4FA8-AF75-BB10D40863C9}" srcOrd="0" destOrd="0" presId="urn:microsoft.com/office/officeart/2005/8/layout/hProcess4"/>
    <dgm:cxn modelId="{72D11F98-732D-40DA-B56F-08162AA31FFF}" type="presOf" srcId="{0D416D73-6E24-43F2-9749-4AB1BD981543}" destId="{54684B6C-013D-4B6C-B971-8757CA44D619}" srcOrd="0" destOrd="0" presId="urn:microsoft.com/office/officeart/2005/8/layout/hProcess4"/>
    <dgm:cxn modelId="{DF405470-D9DB-4178-A99F-72CC208799CE}" type="presParOf" srcId="{54684B6C-013D-4B6C-B971-8757CA44D619}" destId="{D37388B2-E956-4C51-93AD-478EDFF6E019}" srcOrd="0" destOrd="0" presId="urn:microsoft.com/office/officeart/2005/8/layout/hProcess4"/>
    <dgm:cxn modelId="{4A8B17AE-24D6-416F-8BF5-47361DAB0C78}" type="presParOf" srcId="{54684B6C-013D-4B6C-B971-8757CA44D619}" destId="{A071613C-9F7C-4F89-8925-10617DBC8EF0}" srcOrd="1" destOrd="0" presId="urn:microsoft.com/office/officeart/2005/8/layout/hProcess4"/>
    <dgm:cxn modelId="{676C629D-1B8B-423C-98BC-072ABE9967E8}" type="presParOf" srcId="{54684B6C-013D-4B6C-B971-8757CA44D619}" destId="{4CAB5773-5E73-43B0-851A-69796B065A69}" srcOrd="2" destOrd="0" presId="urn:microsoft.com/office/officeart/2005/8/layout/hProcess4"/>
    <dgm:cxn modelId="{6BAE10CF-9BFF-4021-826F-8A621110D144}" type="presParOf" srcId="{4CAB5773-5E73-43B0-851A-69796B065A69}" destId="{1045DB2D-481B-4104-A32C-161A6345704B}" srcOrd="0" destOrd="0" presId="urn:microsoft.com/office/officeart/2005/8/layout/hProcess4"/>
    <dgm:cxn modelId="{661D896B-5C72-41EF-A8A6-F53EF0D8D116}" type="presParOf" srcId="{1045DB2D-481B-4104-A32C-161A6345704B}" destId="{508EEAB2-8F45-49FA-88D2-5DE6F60CF012}" srcOrd="0" destOrd="0" presId="urn:microsoft.com/office/officeart/2005/8/layout/hProcess4"/>
    <dgm:cxn modelId="{151C3E00-A311-4554-B380-69220B164E72}" type="presParOf" srcId="{1045DB2D-481B-4104-A32C-161A6345704B}" destId="{59991908-EA7C-4E13-ADAC-85C18ECE0841}" srcOrd="1" destOrd="0" presId="urn:microsoft.com/office/officeart/2005/8/layout/hProcess4"/>
    <dgm:cxn modelId="{FFA8C1F9-5F14-4348-9D82-E32A309D428B}" type="presParOf" srcId="{1045DB2D-481B-4104-A32C-161A6345704B}" destId="{FCF8984B-923D-48DE-8C2D-37DAD001F8BF}" srcOrd="2" destOrd="0" presId="urn:microsoft.com/office/officeart/2005/8/layout/hProcess4"/>
    <dgm:cxn modelId="{C07AEF35-42A7-4463-83B9-0BB1B0837905}" type="presParOf" srcId="{1045DB2D-481B-4104-A32C-161A6345704B}" destId="{A03501C9-93DC-4EFD-BF87-51F665298C37}" srcOrd="3" destOrd="0" presId="urn:microsoft.com/office/officeart/2005/8/layout/hProcess4"/>
    <dgm:cxn modelId="{80D757AA-B61A-4B79-9949-91AC6E15A238}" type="presParOf" srcId="{1045DB2D-481B-4104-A32C-161A6345704B}" destId="{3FB7CF1F-01FC-42AA-86AA-7E0255D021BD}" srcOrd="4" destOrd="0" presId="urn:microsoft.com/office/officeart/2005/8/layout/hProcess4"/>
    <dgm:cxn modelId="{235DD40F-4654-4212-971D-8C4CAAC0C207}" type="presParOf" srcId="{4CAB5773-5E73-43B0-851A-69796B065A69}" destId="{FAE14762-2A0E-418E-9D77-7D8B54450C88}" srcOrd="1" destOrd="0" presId="urn:microsoft.com/office/officeart/2005/8/layout/hProcess4"/>
    <dgm:cxn modelId="{6E30688C-BEB6-4140-AA20-0CE2D7C554A3}" type="presParOf" srcId="{4CAB5773-5E73-43B0-851A-69796B065A69}" destId="{116542DC-2B02-4F20-ABA4-EDD2EFC5E04F}" srcOrd="2" destOrd="0" presId="urn:microsoft.com/office/officeart/2005/8/layout/hProcess4"/>
    <dgm:cxn modelId="{073DCBDB-C466-47E2-B1D6-9798B88A359E}" type="presParOf" srcId="{116542DC-2B02-4F20-ABA4-EDD2EFC5E04F}" destId="{0ACD2B57-EBB8-42DE-AD25-18159E9B65F3}" srcOrd="0" destOrd="0" presId="urn:microsoft.com/office/officeart/2005/8/layout/hProcess4"/>
    <dgm:cxn modelId="{9E73F4D1-83D7-4F2D-BDDE-AC29ABBF100B}" type="presParOf" srcId="{116542DC-2B02-4F20-ABA4-EDD2EFC5E04F}" destId="{8FC534E5-ADCC-4FA8-AF75-BB10D40863C9}" srcOrd="1" destOrd="0" presId="urn:microsoft.com/office/officeart/2005/8/layout/hProcess4"/>
    <dgm:cxn modelId="{64931E40-4949-402E-88B7-9E276D57FDF8}" type="presParOf" srcId="{116542DC-2B02-4F20-ABA4-EDD2EFC5E04F}" destId="{3A61341F-0D53-4460-A9ED-EDAA5214982C}" srcOrd="2" destOrd="0" presId="urn:microsoft.com/office/officeart/2005/8/layout/hProcess4"/>
    <dgm:cxn modelId="{FEAC0316-06C3-44BA-BE53-4226DD5E5575}" type="presParOf" srcId="{116542DC-2B02-4F20-ABA4-EDD2EFC5E04F}" destId="{2A9114D4-5BF1-461C-9C60-83A587ACD044}" srcOrd="3" destOrd="0" presId="urn:microsoft.com/office/officeart/2005/8/layout/hProcess4"/>
    <dgm:cxn modelId="{62967596-CD05-450F-B7CA-625EC65627D7}" type="presParOf" srcId="{116542DC-2B02-4F20-ABA4-EDD2EFC5E04F}" destId="{C0BAED3B-3558-4923-809D-0E2FAB4427E0}" srcOrd="4" destOrd="0" presId="urn:microsoft.com/office/officeart/2005/8/layout/hProcess4"/>
    <dgm:cxn modelId="{C5C39DA8-14D3-4B07-B685-98FD729E1360}" type="presParOf" srcId="{4CAB5773-5E73-43B0-851A-69796B065A69}" destId="{204F886E-D234-4EFF-9885-79B47268DDC8}" srcOrd="3" destOrd="0" presId="urn:microsoft.com/office/officeart/2005/8/layout/hProcess4"/>
    <dgm:cxn modelId="{6CA986CB-BD06-4D47-A8D9-211992BC21A9}" type="presParOf" srcId="{4CAB5773-5E73-43B0-851A-69796B065A69}" destId="{B39BB5BA-D4C2-4FCD-81E5-7399AC809452}" srcOrd="4" destOrd="0" presId="urn:microsoft.com/office/officeart/2005/8/layout/hProcess4"/>
    <dgm:cxn modelId="{69828DD8-39D1-4567-86B3-D6315A8C7DFE}" type="presParOf" srcId="{B39BB5BA-D4C2-4FCD-81E5-7399AC809452}" destId="{1ED42899-04A0-479C-8E42-8C6D55406321}" srcOrd="0" destOrd="0" presId="urn:microsoft.com/office/officeart/2005/8/layout/hProcess4"/>
    <dgm:cxn modelId="{D5202588-9AF3-47F8-9E69-29BA10FAD9A2}" type="presParOf" srcId="{B39BB5BA-D4C2-4FCD-81E5-7399AC809452}" destId="{4E755490-7624-477A-9F03-011BF470F12C}" srcOrd="1" destOrd="0" presId="urn:microsoft.com/office/officeart/2005/8/layout/hProcess4"/>
    <dgm:cxn modelId="{30699FA8-4F7C-4EF0-BE00-72BC85027B6C}" type="presParOf" srcId="{B39BB5BA-D4C2-4FCD-81E5-7399AC809452}" destId="{FEE5367A-F46B-4CB9-BC8A-EA7E3E01479E}" srcOrd="2" destOrd="0" presId="urn:microsoft.com/office/officeart/2005/8/layout/hProcess4"/>
    <dgm:cxn modelId="{31738E48-3D8D-40FD-8185-4AC01C365172}" type="presParOf" srcId="{B39BB5BA-D4C2-4FCD-81E5-7399AC809452}" destId="{D9EC734B-4522-4866-B1B0-FD0E3934C92F}" srcOrd="3" destOrd="0" presId="urn:microsoft.com/office/officeart/2005/8/layout/hProcess4"/>
    <dgm:cxn modelId="{DC65BE06-A7C1-438D-A326-0552B66990FF}" type="presParOf" srcId="{B39BB5BA-D4C2-4FCD-81E5-7399AC809452}" destId="{FE99F901-E4E0-412A-BB6D-205205C2A59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91908-EA7C-4E13-ADAC-85C18ECE0841}">
      <dsp:nvSpPr>
        <dsp:cNvPr id="0" name=""/>
        <dsp:cNvSpPr/>
      </dsp:nvSpPr>
      <dsp:spPr>
        <a:xfrm>
          <a:off x="8713" y="1397499"/>
          <a:ext cx="2273886" cy="1875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El mantenimiento deductivo funciona para diagnosticar el dispositivo o computadora ante reducir y encontrar los posibles fallos </a:t>
          </a:r>
          <a:endParaRPr lang="es-GT" sz="1600" kern="1200" dirty="0"/>
        </a:p>
      </dsp:txBody>
      <dsp:txXfrm>
        <a:off x="51873" y="1440659"/>
        <a:ext cx="2187566" cy="1387272"/>
      </dsp:txXfrm>
    </dsp:sp>
    <dsp:sp modelId="{FAE14762-2A0E-418E-9D77-7D8B54450C88}">
      <dsp:nvSpPr>
        <dsp:cNvPr id="0" name=""/>
        <dsp:cNvSpPr/>
      </dsp:nvSpPr>
      <dsp:spPr>
        <a:xfrm>
          <a:off x="1088916" y="1784248"/>
          <a:ext cx="2838208" cy="2838208"/>
        </a:xfrm>
        <a:prstGeom prst="leftCircularArrow">
          <a:avLst>
            <a:gd name="adj1" fmla="val 2555"/>
            <a:gd name="adj2" fmla="val 310048"/>
            <a:gd name="adj3" fmla="val 1605115"/>
            <a:gd name="adj4" fmla="val 8544045"/>
            <a:gd name="adj5" fmla="val 2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501C9-93DC-4EFD-BF87-51F665298C37}">
      <dsp:nvSpPr>
        <dsp:cNvPr id="0" name=""/>
        <dsp:cNvSpPr/>
      </dsp:nvSpPr>
      <dsp:spPr>
        <a:xfrm>
          <a:off x="435294" y="3217488"/>
          <a:ext cx="2021232" cy="80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Mantenimiento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Deductivo</a:t>
          </a:r>
          <a:endParaRPr lang="es-GT" sz="1600" kern="1200" dirty="0"/>
        </a:p>
      </dsp:txBody>
      <dsp:txXfrm>
        <a:off x="458836" y="3241030"/>
        <a:ext cx="1974148" cy="756693"/>
      </dsp:txXfrm>
    </dsp:sp>
    <dsp:sp modelId="{8FC534E5-ADCC-4FA8-AF75-BB10D40863C9}">
      <dsp:nvSpPr>
        <dsp:cNvPr id="0" name=""/>
        <dsp:cNvSpPr/>
      </dsp:nvSpPr>
      <dsp:spPr>
        <a:xfrm>
          <a:off x="3039677" y="-116763"/>
          <a:ext cx="2415118" cy="4904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El mantenimiento preventivo es el destinado a la conservación de equipos o instalaciones mediante la realización de revisión y reparación que garanticen su buen funcionamiento y fiabilidad. </a:t>
          </a:r>
          <a:endParaRPr lang="es-GT" sz="1600" kern="1200" dirty="0"/>
        </a:p>
      </dsp:txBody>
      <dsp:txXfrm>
        <a:off x="3110413" y="1004831"/>
        <a:ext cx="2273646" cy="3711677"/>
      </dsp:txXfrm>
    </dsp:sp>
    <dsp:sp modelId="{204F886E-D234-4EFF-9885-79B47268DDC8}">
      <dsp:nvSpPr>
        <dsp:cNvPr id="0" name=""/>
        <dsp:cNvSpPr/>
      </dsp:nvSpPr>
      <dsp:spPr>
        <a:xfrm>
          <a:off x="4099045" y="-48666"/>
          <a:ext cx="3471406" cy="3471406"/>
        </a:xfrm>
        <a:prstGeom prst="circularArrow">
          <a:avLst>
            <a:gd name="adj1" fmla="val 2089"/>
            <a:gd name="adj2" fmla="val 250784"/>
            <a:gd name="adj3" fmla="val 20727964"/>
            <a:gd name="adj4" fmla="val 13729769"/>
            <a:gd name="adj5" fmla="val 24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114D4-5BF1-461C-9C60-83A587ACD044}">
      <dsp:nvSpPr>
        <dsp:cNvPr id="0" name=""/>
        <dsp:cNvSpPr/>
      </dsp:nvSpPr>
      <dsp:spPr>
        <a:xfrm>
          <a:off x="3249664" y="25130"/>
          <a:ext cx="2021232" cy="80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Mantenimiento Preventivo</a:t>
          </a:r>
          <a:endParaRPr lang="es-GT" sz="1600" kern="1200" dirty="0"/>
        </a:p>
      </dsp:txBody>
      <dsp:txXfrm>
        <a:off x="3273206" y="48672"/>
        <a:ext cx="1974148" cy="756693"/>
      </dsp:txXfrm>
    </dsp:sp>
    <dsp:sp modelId="{4E755490-7624-477A-9F03-011BF470F12C}">
      <dsp:nvSpPr>
        <dsp:cNvPr id="0" name=""/>
        <dsp:cNvSpPr/>
      </dsp:nvSpPr>
      <dsp:spPr>
        <a:xfrm>
          <a:off x="6015268" y="-65741"/>
          <a:ext cx="2412184" cy="4801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Se denomina mantenimiento correctivo, aquel que corrige los defectos observados en los equipamientos o instalaciones, es la forma más básica de mantenimiento y consiste en localizar averías o defectos y corregirlos o repararlos.</a:t>
          </a:r>
          <a:endParaRPr lang="es-GT" sz="1600" kern="1200" dirty="0"/>
        </a:p>
      </dsp:txBody>
      <dsp:txXfrm>
        <a:off x="6085918" y="4909"/>
        <a:ext cx="2270884" cy="3631671"/>
      </dsp:txXfrm>
    </dsp:sp>
    <dsp:sp modelId="{D9EC734B-4522-4866-B1B0-FD0E3934C92F}">
      <dsp:nvSpPr>
        <dsp:cNvPr id="0" name=""/>
        <dsp:cNvSpPr/>
      </dsp:nvSpPr>
      <dsp:spPr>
        <a:xfrm>
          <a:off x="5989117" y="3352354"/>
          <a:ext cx="2021232" cy="80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Mantenimiento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dirty="0" smtClean="0"/>
            <a:t>Correctivo</a:t>
          </a:r>
          <a:endParaRPr lang="es-GT" sz="1600" kern="1200" dirty="0"/>
        </a:p>
      </dsp:txBody>
      <dsp:txXfrm>
        <a:off x="6012659" y="3375896"/>
        <a:ext cx="1974148" cy="75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745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190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532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346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6285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78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66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367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557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7025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14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5029-889A-4014-B607-5407184E5D3B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2E54-9166-4EB1-B7A9-A70460E4FFF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8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3874" y="449914"/>
            <a:ext cx="7285640" cy="1545680"/>
          </a:xfrm>
        </p:spPr>
        <p:txBody>
          <a:bodyPr/>
          <a:lstStyle/>
          <a:p>
            <a:r>
              <a:rPr lang="es-GT" b="1" dirty="0" smtClean="0">
                <a:effectLst>
                  <a:reflection blurRad="6350" stA="55000" endA="300" endPos="45500" dir="5400000" sy="-100000" algn="bl" rotWithShape="0"/>
                </a:effectLst>
                <a:latin typeface="Bradley Hand ITC" panose="03070402050302030203" pitchFamily="66" charset="0"/>
              </a:rPr>
              <a:t>Laboratorio  No.2</a:t>
            </a:r>
            <a:endParaRPr lang="es-GT" b="1" dirty="0">
              <a:effectLst>
                <a:reflection blurRad="6350" stA="55000" endA="300" endPos="45500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4143" y="3175932"/>
            <a:ext cx="9802825" cy="2342551"/>
          </a:xfrm>
        </p:spPr>
        <p:txBody>
          <a:bodyPr>
            <a:normAutofit/>
          </a:bodyPr>
          <a:lstStyle/>
          <a:p>
            <a:r>
              <a:rPr lang="es-GT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Pablo Gioanni</a:t>
            </a:r>
            <a:r>
              <a:rPr lang="es-GT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GT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Camey Medrano</a:t>
            </a:r>
          </a:p>
          <a:p>
            <a:r>
              <a:rPr lang="es-GT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5.to Bachillerato en computación con orientación científica </a:t>
            </a:r>
          </a:p>
          <a:p>
            <a:r>
              <a:rPr lang="es-GT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Clave “5“</a:t>
            </a:r>
            <a:endParaRPr lang="es-GT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8" y="581527"/>
            <a:ext cx="2374232" cy="1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8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10597" cy="1545680"/>
          </a:xfrm>
        </p:spPr>
        <p:txBody>
          <a:bodyPr>
            <a:normAutofit/>
          </a:bodyPr>
          <a:lstStyle/>
          <a:p>
            <a:r>
              <a:rPr lang="es-GT" sz="8000" dirty="0" smtClean="0">
                <a:latin typeface="Agency FB" panose="020B0503020202020204" pitchFamily="34" charset="0"/>
              </a:rPr>
              <a:t>Mantenimiento Deductivo</a:t>
            </a:r>
            <a:endParaRPr lang="es-GT" sz="8000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6647" y="2229448"/>
            <a:ext cx="9323539" cy="3332107"/>
          </a:xfrm>
        </p:spPr>
        <p:txBody>
          <a:bodyPr>
            <a:noAutofit/>
          </a:bodyPr>
          <a:lstStyle/>
          <a:p>
            <a:r>
              <a:rPr lang="es-GT" sz="3600" dirty="0" smtClean="0"/>
              <a:t>El mantenimiento deductivo funciona para diagnosticar el dispositivo o computadora ante reducir y encontrar los posibles fallos y problemas, tanto como en el hardware o en el software, antes de realizar el mantenimiento preventivo.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45417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852557"/>
            <a:ext cx="3806631" cy="45739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4" y="1282723"/>
            <a:ext cx="4069493" cy="37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8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548" y="144379"/>
            <a:ext cx="9110597" cy="1545680"/>
          </a:xfrm>
        </p:spPr>
        <p:txBody>
          <a:bodyPr>
            <a:normAutofit/>
          </a:bodyPr>
          <a:lstStyle/>
          <a:p>
            <a:r>
              <a:rPr lang="es-GT" sz="8000" dirty="0" smtClean="0">
                <a:latin typeface="Agency FB" panose="020B0503020202020204" pitchFamily="34" charset="0"/>
              </a:rPr>
              <a:t>Mantenimiento Preventido</a:t>
            </a:r>
            <a:endParaRPr lang="es-GT" sz="8000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637" y="1860479"/>
            <a:ext cx="9323539" cy="4331773"/>
          </a:xfrm>
        </p:spPr>
        <p:txBody>
          <a:bodyPr>
            <a:noAutofit/>
          </a:bodyPr>
          <a:lstStyle/>
          <a:p>
            <a:r>
              <a:rPr lang="es-GT" sz="3200" dirty="0"/>
              <a:t>E</a:t>
            </a:r>
            <a:r>
              <a:rPr lang="es-GT" sz="3200" dirty="0" smtClean="0"/>
              <a:t>l mantenimiento preventivo es el destinado a la conservación de equipos o instalaciones mediante la realización de revisión y reparación que garanticen su buen funcionamiento y fiabilidad. El mantenimiento preventivo se realiza en equipos en condiciones de funcionamiento, por oposición al mantenimiento correctivo que repara o pone en condiciones de funcionamiento aquellos que dejaron de funcionar o están dañados.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372932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96" y="848226"/>
            <a:ext cx="4286250" cy="42862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8" y="1025691"/>
            <a:ext cx="5475460" cy="41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10597" cy="1545680"/>
          </a:xfrm>
        </p:spPr>
        <p:txBody>
          <a:bodyPr>
            <a:normAutofit/>
          </a:bodyPr>
          <a:lstStyle/>
          <a:p>
            <a:r>
              <a:rPr lang="es-GT" sz="8000" dirty="0" smtClean="0">
                <a:latin typeface="Agency FB" panose="020B0503020202020204" pitchFamily="34" charset="0"/>
              </a:rPr>
              <a:t>Mantenimiento Correctivo</a:t>
            </a:r>
            <a:endParaRPr lang="es-GT" sz="8000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637" y="1860480"/>
            <a:ext cx="9323539" cy="1633842"/>
          </a:xfrm>
        </p:spPr>
        <p:txBody>
          <a:bodyPr>
            <a:noAutofit/>
          </a:bodyPr>
          <a:lstStyle/>
          <a:p>
            <a:r>
              <a:rPr lang="es-GT" sz="4400" dirty="0" smtClean="0"/>
              <a:t>Se denomina mantenimiento correctivo, aquel que corrige los defectos observados en los equipamientos o instalaciones, es la forma más básica de mantenimiento y consiste en localizar averías o defectos y corregirlos o repararlos.</a:t>
            </a:r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66780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67" y="1762125"/>
            <a:ext cx="4476750" cy="3333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72" y="1762125"/>
            <a:ext cx="41843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48236551"/>
              </p:ext>
            </p:extLst>
          </p:nvPr>
        </p:nvGraphicFramePr>
        <p:xfrm>
          <a:off x="1919704" y="1024466"/>
          <a:ext cx="8427453" cy="467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248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10597" cy="1545680"/>
          </a:xfrm>
        </p:spPr>
        <p:txBody>
          <a:bodyPr>
            <a:normAutofit/>
          </a:bodyPr>
          <a:lstStyle/>
          <a:p>
            <a:r>
              <a:rPr lang="es-GT" sz="8000" dirty="0" smtClean="0">
                <a:latin typeface="Agency FB" panose="020B0503020202020204" pitchFamily="34" charset="0"/>
              </a:rPr>
              <a:t>Conclusiones Personales</a:t>
            </a:r>
            <a:endParaRPr lang="es-GT" sz="8000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4788" y="2912666"/>
            <a:ext cx="9323539" cy="1633842"/>
          </a:xfrm>
        </p:spPr>
        <p:txBody>
          <a:bodyPr>
            <a:normAutofit/>
          </a:bodyPr>
          <a:lstStyle/>
          <a:p>
            <a:r>
              <a:rPr lang="es-GT" dirty="0" smtClean="0"/>
              <a:t>El mantenimiento es indispensable ya sea para computadora o cualquier dispositivo electrónico, ya que es la parte fundamental para poder reparar, arreglar, cambiar, limpiar, revisar y eliminar componentes para que tenga el funcionamiento estándar.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0714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wipe/>
      </p:transition>
    </mc:Choice>
    <mc:Fallback>
      <p:transition spd="slow" advClick="0" advTm="5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287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Agency FB</vt:lpstr>
      <vt:lpstr>Arial</vt:lpstr>
      <vt:lpstr>Bradley Hand ITC</vt:lpstr>
      <vt:lpstr>Calibri</vt:lpstr>
      <vt:lpstr>Calibri Light</vt:lpstr>
      <vt:lpstr>Tema de Office</vt:lpstr>
      <vt:lpstr>Laboratorio  No.2</vt:lpstr>
      <vt:lpstr>Mantenimiento Deductivo</vt:lpstr>
      <vt:lpstr>Presentación de PowerPoint</vt:lpstr>
      <vt:lpstr>Mantenimiento Preventido</vt:lpstr>
      <vt:lpstr>Presentación de PowerPoint</vt:lpstr>
      <vt:lpstr>Mantenimiento Correctivo</vt:lpstr>
      <vt:lpstr>Presentación de PowerPoint</vt:lpstr>
      <vt:lpstr>Presentación de PowerPoint</vt:lpstr>
      <vt:lpstr>Conclusiones Personales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 No.2</dc:title>
  <dc:creator>estudiante de Liceo Compu-market</dc:creator>
  <cp:lastModifiedBy>estudiante de Liceo Compu-market</cp:lastModifiedBy>
  <cp:revision>5</cp:revision>
  <dcterms:created xsi:type="dcterms:W3CDTF">2017-07-07T21:14:03Z</dcterms:created>
  <dcterms:modified xsi:type="dcterms:W3CDTF">2017-07-07T21:44:10Z</dcterms:modified>
</cp:coreProperties>
</file>