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GT"/>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GT"/>
          </a:p>
        </p:txBody>
      </p:sp>
      <p:sp>
        <p:nvSpPr>
          <p:cNvPr id="4" name="Marcador de fecha 3"/>
          <p:cNvSpPr>
            <a:spLocks noGrp="1"/>
          </p:cNvSpPr>
          <p:nvPr>
            <p:ph type="dt" sz="half" idx="10"/>
          </p:nvPr>
        </p:nvSpPr>
        <p:spPr/>
        <p:txBody>
          <a:bodyPr/>
          <a:lstStyle/>
          <a:p>
            <a:fld id="{A306D8C4-D849-4566-9FCF-62073CBC507E}" type="datetimeFigureOut">
              <a:rPr lang="es-GT" smtClean="0"/>
              <a:t>15/08/2017</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8401AB1C-04F8-41C0-8733-2F21FBD33083}" type="slidenum">
              <a:rPr lang="es-GT" smtClean="0"/>
              <a:t>‹Nº›</a:t>
            </a:fld>
            <a:endParaRPr lang="es-GT"/>
          </a:p>
        </p:txBody>
      </p:sp>
    </p:spTree>
    <p:extLst>
      <p:ext uri="{BB962C8B-B14F-4D97-AF65-F5344CB8AC3E}">
        <p14:creationId xmlns:p14="http://schemas.microsoft.com/office/powerpoint/2010/main" val="3391464867"/>
      </p:ext>
    </p:extLst>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GT"/>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fecha 3"/>
          <p:cNvSpPr>
            <a:spLocks noGrp="1"/>
          </p:cNvSpPr>
          <p:nvPr>
            <p:ph type="dt" sz="half" idx="10"/>
          </p:nvPr>
        </p:nvSpPr>
        <p:spPr/>
        <p:txBody>
          <a:bodyPr/>
          <a:lstStyle/>
          <a:p>
            <a:fld id="{A306D8C4-D849-4566-9FCF-62073CBC507E}" type="datetimeFigureOut">
              <a:rPr lang="es-GT" smtClean="0"/>
              <a:t>15/08/2017</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8401AB1C-04F8-41C0-8733-2F21FBD33083}" type="slidenum">
              <a:rPr lang="es-GT" smtClean="0"/>
              <a:t>‹Nº›</a:t>
            </a:fld>
            <a:endParaRPr lang="es-GT"/>
          </a:p>
        </p:txBody>
      </p:sp>
    </p:spTree>
    <p:extLst>
      <p:ext uri="{BB962C8B-B14F-4D97-AF65-F5344CB8AC3E}">
        <p14:creationId xmlns:p14="http://schemas.microsoft.com/office/powerpoint/2010/main" val="1171449042"/>
      </p:ext>
    </p:extLst>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GT"/>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fecha 3"/>
          <p:cNvSpPr>
            <a:spLocks noGrp="1"/>
          </p:cNvSpPr>
          <p:nvPr>
            <p:ph type="dt" sz="half" idx="10"/>
          </p:nvPr>
        </p:nvSpPr>
        <p:spPr/>
        <p:txBody>
          <a:bodyPr/>
          <a:lstStyle/>
          <a:p>
            <a:fld id="{A306D8C4-D849-4566-9FCF-62073CBC507E}" type="datetimeFigureOut">
              <a:rPr lang="es-GT" smtClean="0"/>
              <a:t>15/08/2017</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8401AB1C-04F8-41C0-8733-2F21FBD33083}" type="slidenum">
              <a:rPr lang="es-GT" smtClean="0"/>
              <a:t>‹Nº›</a:t>
            </a:fld>
            <a:endParaRPr lang="es-GT"/>
          </a:p>
        </p:txBody>
      </p:sp>
    </p:spTree>
    <p:extLst>
      <p:ext uri="{BB962C8B-B14F-4D97-AF65-F5344CB8AC3E}">
        <p14:creationId xmlns:p14="http://schemas.microsoft.com/office/powerpoint/2010/main" val="527044488"/>
      </p:ext>
    </p:extLst>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GT"/>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fecha 3"/>
          <p:cNvSpPr>
            <a:spLocks noGrp="1"/>
          </p:cNvSpPr>
          <p:nvPr>
            <p:ph type="dt" sz="half" idx="10"/>
          </p:nvPr>
        </p:nvSpPr>
        <p:spPr/>
        <p:txBody>
          <a:bodyPr/>
          <a:lstStyle/>
          <a:p>
            <a:fld id="{A306D8C4-D849-4566-9FCF-62073CBC507E}" type="datetimeFigureOut">
              <a:rPr lang="es-GT" smtClean="0"/>
              <a:t>15/08/2017</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8401AB1C-04F8-41C0-8733-2F21FBD33083}" type="slidenum">
              <a:rPr lang="es-GT" smtClean="0"/>
              <a:t>‹Nº›</a:t>
            </a:fld>
            <a:endParaRPr lang="es-GT"/>
          </a:p>
        </p:txBody>
      </p:sp>
    </p:spTree>
    <p:extLst>
      <p:ext uri="{BB962C8B-B14F-4D97-AF65-F5344CB8AC3E}">
        <p14:creationId xmlns:p14="http://schemas.microsoft.com/office/powerpoint/2010/main" val="999619168"/>
      </p:ext>
    </p:extLst>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GT"/>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A306D8C4-D849-4566-9FCF-62073CBC507E}" type="datetimeFigureOut">
              <a:rPr lang="es-GT" smtClean="0"/>
              <a:t>15/08/2017</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8401AB1C-04F8-41C0-8733-2F21FBD33083}" type="slidenum">
              <a:rPr lang="es-GT" smtClean="0"/>
              <a:t>‹Nº›</a:t>
            </a:fld>
            <a:endParaRPr lang="es-GT"/>
          </a:p>
        </p:txBody>
      </p:sp>
    </p:spTree>
    <p:extLst>
      <p:ext uri="{BB962C8B-B14F-4D97-AF65-F5344CB8AC3E}">
        <p14:creationId xmlns:p14="http://schemas.microsoft.com/office/powerpoint/2010/main" val="3153366990"/>
      </p:ext>
    </p:extLst>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GT"/>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5" name="Marcador de fecha 4"/>
          <p:cNvSpPr>
            <a:spLocks noGrp="1"/>
          </p:cNvSpPr>
          <p:nvPr>
            <p:ph type="dt" sz="half" idx="10"/>
          </p:nvPr>
        </p:nvSpPr>
        <p:spPr/>
        <p:txBody>
          <a:bodyPr/>
          <a:lstStyle/>
          <a:p>
            <a:fld id="{A306D8C4-D849-4566-9FCF-62073CBC507E}" type="datetimeFigureOut">
              <a:rPr lang="es-GT" smtClean="0"/>
              <a:t>15/08/2017</a:t>
            </a:fld>
            <a:endParaRPr lang="es-GT"/>
          </a:p>
        </p:txBody>
      </p:sp>
      <p:sp>
        <p:nvSpPr>
          <p:cNvPr id="6" name="Marcador de pie de página 5"/>
          <p:cNvSpPr>
            <a:spLocks noGrp="1"/>
          </p:cNvSpPr>
          <p:nvPr>
            <p:ph type="ftr" sz="quarter" idx="11"/>
          </p:nvPr>
        </p:nvSpPr>
        <p:spPr/>
        <p:txBody>
          <a:bodyPr/>
          <a:lstStyle/>
          <a:p>
            <a:endParaRPr lang="es-GT"/>
          </a:p>
        </p:txBody>
      </p:sp>
      <p:sp>
        <p:nvSpPr>
          <p:cNvPr id="7" name="Marcador de número de diapositiva 6"/>
          <p:cNvSpPr>
            <a:spLocks noGrp="1"/>
          </p:cNvSpPr>
          <p:nvPr>
            <p:ph type="sldNum" sz="quarter" idx="12"/>
          </p:nvPr>
        </p:nvSpPr>
        <p:spPr/>
        <p:txBody>
          <a:bodyPr/>
          <a:lstStyle/>
          <a:p>
            <a:fld id="{8401AB1C-04F8-41C0-8733-2F21FBD33083}" type="slidenum">
              <a:rPr lang="es-GT" smtClean="0"/>
              <a:t>‹Nº›</a:t>
            </a:fld>
            <a:endParaRPr lang="es-GT"/>
          </a:p>
        </p:txBody>
      </p:sp>
    </p:spTree>
    <p:extLst>
      <p:ext uri="{BB962C8B-B14F-4D97-AF65-F5344CB8AC3E}">
        <p14:creationId xmlns:p14="http://schemas.microsoft.com/office/powerpoint/2010/main" val="2396318824"/>
      </p:ext>
    </p:extLst>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GT"/>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7" name="Marcador de fecha 6"/>
          <p:cNvSpPr>
            <a:spLocks noGrp="1"/>
          </p:cNvSpPr>
          <p:nvPr>
            <p:ph type="dt" sz="half" idx="10"/>
          </p:nvPr>
        </p:nvSpPr>
        <p:spPr/>
        <p:txBody>
          <a:bodyPr/>
          <a:lstStyle/>
          <a:p>
            <a:fld id="{A306D8C4-D849-4566-9FCF-62073CBC507E}" type="datetimeFigureOut">
              <a:rPr lang="es-GT" smtClean="0"/>
              <a:t>15/08/2017</a:t>
            </a:fld>
            <a:endParaRPr lang="es-GT"/>
          </a:p>
        </p:txBody>
      </p:sp>
      <p:sp>
        <p:nvSpPr>
          <p:cNvPr id="8" name="Marcador de pie de página 7"/>
          <p:cNvSpPr>
            <a:spLocks noGrp="1"/>
          </p:cNvSpPr>
          <p:nvPr>
            <p:ph type="ftr" sz="quarter" idx="11"/>
          </p:nvPr>
        </p:nvSpPr>
        <p:spPr/>
        <p:txBody>
          <a:bodyPr/>
          <a:lstStyle/>
          <a:p>
            <a:endParaRPr lang="es-GT"/>
          </a:p>
        </p:txBody>
      </p:sp>
      <p:sp>
        <p:nvSpPr>
          <p:cNvPr id="9" name="Marcador de número de diapositiva 8"/>
          <p:cNvSpPr>
            <a:spLocks noGrp="1"/>
          </p:cNvSpPr>
          <p:nvPr>
            <p:ph type="sldNum" sz="quarter" idx="12"/>
          </p:nvPr>
        </p:nvSpPr>
        <p:spPr/>
        <p:txBody>
          <a:bodyPr/>
          <a:lstStyle/>
          <a:p>
            <a:fld id="{8401AB1C-04F8-41C0-8733-2F21FBD33083}" type="slidenum">
              <a:rPr lang="es-GT" smtClean="0"/>
              <a:t>‹Nº›</a:t>
            </a:fld>
            <a:endParaRPr lang="es-GT"/>
          </a:p>
        </p:txBody>
      </p:sp>
    </p:spTree>
    <p:extLst>
      <p:ext uri="{BB962C8B-B14F-4D97-AF65-F5344CB8AC3E}">
        <p14:creationId xmlns:p14="http://schemas.microsoft.com/office/powerpoint/2010/main" val="4220804255"/>
      </p:ext>
    </p:extLst>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GT"/>
          </a:p>
        </p:txBody>
      </p:sp>
      <p:sp>
        <p:nvSpPr>
          <p:cNvPr id="3" name="Marcador de fecha 2"/>
          <p:cNvSpPr>
            <a:spLocks noGrp="1"/>
          </p:cNvSpPr>
          <p:nvPr>
            <p:ph type="dt" sz="half" idx="10"/>
          </p:nvPr>
        </p:nvSpPr>
        <p:spPr/>
        <p:txBody>
          <a:bodyPr/>
          <a:lstStyle/>
          <a:p>
            <a:fld id="{A306D8C4-D849-4566-9FCF-62073CBC507E}" type="datetimeFigureOut">
              <a:rPr lang="es-GT" smtClean="0"/>
              <a:t>15/08/2017</a:t>
            </a:fld>
            <a:endParaRPr lang="es-GT"/>
          </a:p>
        </p:txBody>
      </p:sp>
      <p:sp>
        <p:nvSpPr>
          <p:cNvPr id="4" name="Marcador de pie de página 3"/>
          <p:cNvSpPr>
            <a:spLocks noGrp="1"/>
          </p:cNvSpPr>
          <p:nvPr>
            <p:ph type="ftr" sz="quarter" idx="11"/>
          </p:nvPr>
        </p:nvSpPr>
        <p:spPr/>
        <p:txBody>
          <a:bodyPr/>
          <a:lstStyle/>
          <a:p>
            <a:endParaRPr lang="es-GT"/>
          </a:p>
        </p:txBody>
      </p:sp>
      <p:sp>
        <p:nvSpPr>
          <p:cNvPr id="5" name="Marcador de número de diapositiva 4"/>
          <p:cNvSpPr>
            <a:spLocks noGrp="1"/>
          </p:cNvSpPr>
          <p:nvPr>
            <p:ph type="sldNum" sz="quarter" idx="12"/>
          </p:nvPr>
        </p:nvSpPr>
        <p:spPr/>
        <p:txBody>
          <a:bodyPr/>
          <a:lstStyle/>
          <a:p>
            <a:fld id="{8401AB1C-04F8-41C0-8733-2F21FBD33083}" type="slidenum">
              <a:rPr lang="es-GT" smtClean="0"/>
              <a:t>‹Nº›</a:t>
            </a:fld>
            <a:endParaRPr lang="es-GT"/>
          </a:p>
        </p:txBody>
      </p:sp>
    </p:spTree>
    <p:extLst>
      <p:ext uri="{BB962C8B-B14F-4D97-AF65-F5344CB8AC3E}">
        <p14:creationId xmlns:p14="http://schemas.microsoft.com/office/powerpoint/2010/main" val="1989853408"/>
      </p:ext>
    </p:extLst>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306D8C4-D849-4566-9FCF-62073CBC507E}" type="datetimeFigureOut">
              <a:rPr lang="es-GT" smtClean="0"/>
              <a:t>15/08/2017</a:t>
            </a:fld>
            <a:endParaRPr lang="es-GT"/>
          </a:p>
        </p:txBody>
      </p:sp>
      <p:sp>
        <p:nvSpPr>
          <p:cNvPr id="3" name="Marcador de pie de página 2"/>
          <p:cNvSpPr>
            <a:spLocks noGrp="1"/>
          </p:cNvSpPr>
          <p:nvPr>
            <p:ph type="ftr" sz="quarter" idx="11"/>
          </p:nvPr>
        </p:nvSpPr>
        <p:spPr/>
        <p:txBody>
          <a:bodyPr/>
          <a:lstStyle/>
          <a:p>
            <a:endParaRPr lang="es-GT"/>
          </a:p>
        </p:txBody>
      </p:sp>
      <p:sp>
        <p:nvSpPr>
          <p:cNvPr id="4" name="Marcador de número de diapositiva 3"/>
          <p:cNvSpPr>
            <a:spLocks noGrp="1"/>
          </p:cNvSpPr>
          <p:nvPr>
            <p:ph type="sldNum" sz="quarter" idx="12"/>
          </p:nvPr>
        </p:nvSpPr>
        <p:spPr/>
        <p:txBody>
          <a:bodyPr/>
          <a:lstStyle/>
          <a:p>
            <a:fld id="{8401AB1C-04F8-41C0-8733-2F21FBD33083}" type="slidenum">
              <a:rPr lang="es-GT" smtClean="0"/>
              <a:t>‹Nº›</a:t>
            </a:fld>
            <a:endParaRPr lang="es-GT"/>
          </a:p>
        </p:txBody>
      </p:sp>
    </p:spTree>
    <p:extLst>
      <p:ext uri="{BB962C8B-B14F-4D97-AF65-F5344CB8AC3E}">
        <p14:creationId xmlns:p14="http://schemas.microsoft.com/office/powerpoint/2010/main" val="495413959"/>
      </p:ext>
    </p:extLst>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GT"/>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A306D8C4-D849-4566-9FCF-62073CBC507E}" type="datetimeFigureOut">
              <a:rPr lang="es-GT" smtClean="0"/>
              <a:t>15/08/2017</a:t>
            </a:fld>
            <a:endParaRPr lang="es-GT"/>
          </a:p>
        </p:txBody>
      </p:sp>
      <p:sp>
        <p:nvSpPr>
          <p:cNvPr id="6" name="Marcador de pie de página 5"/>
          <p:cNvSpPr>
            <a:spLocks noGrp="1"/>
          </p:cNvSpPr>
          <p:nvPr>
            <p:ph type="ftr" sz="quarter" idx="11"/>
          </p:nvPr>
        </p:nvSpPr>
        <p:spPr/>
        <p:txBody>
          <a:bodyPr/>
          <a:lstStyle/>
          <a:p>
            <a:endParaRPr lang="es-GT"/>
          </a:p>
        </p:txBody>
      </p:sp>
      <p:sp>
        <p:nvSpPr>
          <p:cNvPr id="7" name="Marcador de número de diapositiva 6"/>
          <p:cNvSpPr>
            <a:spLocks noGrp="1"/>
          </p:cNvSpPr>
          <p:nvPr>
            <p:ph type="sldNum" sz="quarter" idx="12"/>
          </p:nvPr>
        </p:nvSpPr>
        <p:spPr/>
        <p:txBody>
          <a:bodyPr/>
          <a:lstStyle/>
          <a:p>
            <a:fld id="{8401AB1C-04F8-41C0-8733-2F21FBD33083}" type="slidenum">
              <a:rPr lang="es-GT" smtClean="0"/>
              <a:t>‹Nº›</a:t>
            </a:fld>
            <a:endParaRPr lang="es-GT"/>
          </a:p>
        </p:txBody>
      </p:sp>
    </p:spTree>
    <p:extLst>
      <p:ext uri="{BB962C8B-B14F-4D97-AF65-F5344CB8AC3E}">
        <p14:creationId xmlns:p14="http://schemas.microsoft.com/office/powerpoint/2010/main" val="995454295"/>
      </p:ext>
    </p:extLst>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GT"/>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GT"/>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A306D8C4-D849-4566-9FCF-62073CBC507E}" type="datetimeFigureOut">
              <a:rPr lang="es-GT" smtClean="0"/>
              <a:t>15/08/2017</a:t>
            </a:fld>
            <a:endParaRPr lang="es-GT"/>
          </a:p>
        </p:txBody>
      </p:sp>
      <p:sp>
        <p:nvSpPr>
          <p:cNvPr id="6" name="Marcador de pie de página 5"/>
          <p:cNvSpPr>
            <a:spLocks noGrp="1"/>
          </p:cNvSpPr>
          <p:nvPr>
            <p:ph type="ftr" sz="quarter" idx="11"/>
          </p:nvPr>
        </p:nvSpPr>
        <p:spPr/>
        <p:txBody>
          <a:bodyPr/>
          <a:lstStyle/>
          <a:p>
            <a:endParaRPr lang="es-GT"/>
          </a:p>
        </p:txBody>
      </p:sp>
      <p:sp>
        <p:nvSpPr>
          <p:cNvPr id="7" name="Marcador de número de diapositiva 6"/>
          <p:cNvSpPr>
            <a:spLocks noGrp="1"/>
          </p:cNvSpPr>
          <p:nvPr>
            <p:ph type="sldNum" sz="quarter" idx="12"/>
          </p:nvPr>
        </p:nvSpPr>
        <p:spPr/>
        <p:txBody>
          <a:bodyPr/>
          <a:lstStyle/>
          <a:p>
            <a:fld id="{8401AB1C-04F8-41C0-8733-2F21FBD33083}" type="slidenum">
              <a:rPr lang="es-GT" smtClean="0"/>
              <a:t>‹Nº›</a:t>
            </a:fld>
            <a:endParaRPr lang="es-GT"/>
          </a:p>
        </p:txBody>
      </p:sp>
    </p:spTree>
    <p:extLst>
      <p:ext uri="{BB962C8B-B14F-4D97-AF65-F5344CB8AC3E}">
        <p14:creationId xmlns:p14="http://schemas.microsoft.com/office/powerpoint/2010/main" val="3915044034"/>
      </p:ext>
    </p:extLst>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1000" b="-21000"/>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GT"/>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06D8C4-D849-4566-9FCF-62073CBC507E}" type="datetimeFigureOut">
              <a:rPr lang="es-GT" smtClean="0"/>
              <a:t>15/08/2017</a:t>
            </a:fld>
            <a:endParaRPr lang="es-GT"/>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GT"/>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1AB1C-04F8-41C0-8733-2F21FBD33083}" type="slidenum">
              <a:rPr lang="es-GT" smtClean="0"/>
              <a:t>‹Nº›</a:t>
            </a:fld>
            <a:endParaRPr lang="es-GT"/>
          </a:p>
        </p:txBody>
      </p:sp>
    </p:spTree>
    <p:extLst>
      <p:ext uri="{BB962C8B-B14F-4D97-AF65-F5344CB8AC3E}">
        <p14:creationId xmlns:p14="http://schemas.microsoft.com/office/powerpoint/2010/main" val="808191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7073" y="2372834"/>
            <a:ext cx="6072170" cy="2124010"/>
          </a:xfrm>
          <a:prstGeom prst="rect">
            <a:avLst/>
          </a:prstGeom>
        </p:spPr>
      </p:pic>
    </p:spTree>
    <p:extLst>
      <p:ext uri="{BB962C8B-B14F-4D97-AF65-F5344CB8AC3E}">
        <p14:creationId xmlns:p14="http://schemas.microsoft.com/office/powerpoint/2010/main" val="2441735628"/>
      </p:ext>
    </p:extLst>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err="1" smtClean="0"/>
              <a:t>Contactenos</a:t>
            </a:r>
            <a:r>
              <a:rPr lang="es-GT" b="1" dirty="0" smtClean="0"/>
              <a:t>!!</a:t>
            </a:r>
            <a:endParaRPr lang="es-GT" b="1"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3989" y="2232688"/>
            <a:ext cx="4974514" cy="3316342"/>
          </a:xfrm>
        </p:spPr>
      </p:pic>
    </p:spTree>
    <p:extLst>
      <p:ext uri="{BB962C8B-B14F-4D97-AF65-F5344CB8AC3E}">
        <p14:creationId xmlns:p14="http://schemas.microsoft.com/office/powerpoint/2010/main" val="956263737"/>
      </p:ext>
    </p:extLst>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0062"/>
            <a:ext cx="10515600" cy="1325563"/>
          </a:xfrm>
        </p:spPr>
        <p:txBody>
          <a:bodyPr/>
          <a:lstStyle/>
          <a:p>
            <a:r>
              <a:rPr lang="es-GT" b="1" dirty="0"/>
              <a:t>¡CELASA, tu mejor opción!</a:t>
            </a:r>
            <a:br>
              <a:rPr lang="es-GT" b="1" dirty="0"/>
            </a:br>
            <a:endParaRPr lang="es-GT" dirty="0"/>
          </a:p>
        </p:txBody>
      </p:sp>
      <p:sp>
        <p:nvSpPr>
          <p:cNvPr id="3" name="Marcador de contenido 2"/>
          <p:cNvSpPr>
            <a:spLocks noGrp="1"/>
          </p:cNvSpPr>
          <p:nvPr>
            <p:ph idx="1"/>
          </p:nvPr>
        </p:nvSpPr>
        <p:spPr>
          <a:xfrm>
            <a:off x="587680" y="1737943"/>
            <a:ext cx="6364266" cy="4211920"/>
          </a:xfrm>
        </p:spPr>
        <p:txBody>
          <a:bodyPr/>
          <a:lstStyle/>
          <a:p>
            <a:pPr marL="0" indent="0">
              <a:buNone/>
            </a:pPr>
            <a:r>
              <a:rPr lang="es-GT" dirty="0"/>
              <a:t>Contamos con asesoría permanente, lo que permite que nuestros clientes tengan la confianza de realizar una instalación correcta en sus proyectos. Estamos en constante innovación y buscamos las alternativas actuales que eleven la calidad y competitividad de los proyectos a través de la asesoría especializada con profesionales expertos en proyectos habitacionales, comerciales e industriales.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0158" y="2463973"/>
            <a:ext cx="4392826" cy="2584015"/>
          </a:xfrm>
          <a:prstGeom prst="rect">
            <a:avLst/>
          </a:prstGeom>
        </p:spPr>
      </p:pic>
    </p:spTree>
    <p:extLst>
      <p:ext uri="{BB962C8B-B14F-4D97-AF65-F5344CB8AC3E}">
        <p14:creationId xmlns:p14="http://schemas.microsoft.com/office/powerpoint/2010/main" val="2695051796"/>
      </p:ext>
    </p:extLst>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78068"/>
            <a:ext cx="10515600" cy="1125472"/>
          </a:xfrm>
        </p:spPr>
        <p:txBody>
          <a:bodyPr>
            <a:normAutofit fontScale="90000"/>
          </a:bodyPr>
          <a:lstStyle/>
          <a:p>
            <a:r>
              <a:rPr lang="es-GT" b="1" dirty="0"/>
              <a:t>Celasa, De TODO en Electricidad</a:t>
            </a:r>
            <a:br>
              <a:rPr lang="es-GT" b="1" dirty="0"/>
            </a:br>
            <a:endParaRPr lang="es-GT" dirty="0"/>
          </a:p>
        </p:txBody>
      </p:sp>
      <p:sp>
        <p:nvSpPr>
          <p:cNvPr id="3" name="Marcador de contenido 2"/>
          <p:cNvSpPr>
            <a:spLocks noGrp="1"/>
          </p:cNvSpPr>
          <p:nvPr>
            <p:ph idx="1"/>
          </p:nvPr>
        </p:nvSpPr>
        <p:spPr>
          <a:xfrm>
            <a:off x="750518" y="1703540"/>
            <a:ext cx="10515600" cy="1230726"/>
          </a:xfrm>
        </p:spPr>
        <p:txBody>
          <a:bodyPr>
            <a:normAutofit fontScale="92500" lnSpcReduction="20000"/>
          </a:bodyPr>
          <a:lstStyle/>
          <a:p>
            <a:pPr marL="0" indent="0">
              <a:buNone/>
            </a:pPr>
            <a:r>
              <a:rPr lang="es-GT" dirty="0"/>
              <a:t>La solidez y respaldo son elementos fundamentales que han ayudado a convertir a nuestros clientes en verdaderos socios comerciales. Con más de 60 años dedicados al suministro y distribución de materiales eléctricos, industria, herrajes para líneas de distribución, telecomunicaciones y minería.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193" y="3449355"/>
            <a:ext cx="11144250" cy="2857500"/>
          </a:xfrm>
          <a:prstGeom prst="rect">
            <a:avLst/>
          </a:prstGeom>
        </p:spPr>
      </p:pic>
    </p:spTree>
    <p:extLst>
      <p:ext uri="{BB962C8B-B14F-4D97-AF65-F5344CB8AC3E}">
        <p14:creationId xmlns:p14="http://schemas.microsoft.com/office/powerpoint/2010/main" val="3899209876"/>
      </p:ext>
    </p:extLst>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smtClean="0"/>
              <a:t>Ubicaciones!!</a:t>
            </a:r>
            <a:endParaRPr lang="es-GT" b="1" dirty="0"/>
          </a:p>
        </p:txBody>
      </p:sp>
      <p:sp>
        <p:nvSpPr>
          <p:cNvPr id="3" name="Marcador de contenido 2"/>
          <p:cNvSpPr>
            <a:spLocks noGrp="1"/>
          </p:cNvSpPr>
          <p:nvPr>
            <p:ph idx="1"/>
          </p:nvPr>
        </p:nvSpPr>
        <p:spPr>
          <a:xfrm>
            <a:off x="838200" y="1825624"/>
            <a:ext cx="5763016" cy="4424863"/>
          </a:xfrm>
        </p:spPr>
        <p:txBody>
          <a:bodyPr>
            <a:normAutofit fontScale="92500" lnSpcReduction="20000"/>
          </a:bodyPr>
          <a:lstStyle/>
          <a:p>
            <a:pPr marL="0" indent="0">
              <a:buNone/>
            </a:pPr>
            <a:r>
              <a:rPr lang="es-GT" dirty="0"/>
              <a:t>En la actualidad, contamos con 22 salas de ventas ubicadas en puntos estratégicos: zona 1, zona 7, zona 9, Aguilar Batres zona 11, Avenida </a:t>
            </a:r>
            <a:r>
              <a:rPr lang="es-GT" dirty="0" err="1"/>
              <a:t>Petapa</a:t>
            </a:r>
            <a:r>
              <a:rPr lang="es-GT" dirty="0"/>
              <a:t> zona 12, zona 10, Carretera a El Salvador, Roosevelt, Villa Nueva y zona 18. A nivel departamental en: Quetzaltenango, Mazatenango, </a:t>
            </a:r>
            <a:r>
              <a:rPr lang="es-GT" dirty="0" err="1"/>
              <a:t>Coatepeque</a:t>
            </a:r>
            <a:r>
              <a:rPr lang="es-GT" dirty="0"/>
              <a:t>, Cobán, Chimaltenango, Chiquimula, Huehuetenango, Escuintla, San Marcos, Petén, Quiché y Jutiapa. A nivel internacional en El Salvador, ubicadas en San Salvador y San Miguel; todas con amplio y seguro parqueo.</a:t>
            </a:r>
            <a:r>
              <a:rPr lang="es-GT" dirty="0" smtClean="0"/>
              <a:t/>
            </a:r>
            <a:br>
              <a:rPr lang="es-GT" dirty="0" smtClean="0"/>
            </a:br>
            <a:endParaRPr lang="es-GT"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6308" y="2505270"/>
            <a:ext cx="5080203" cy="2730609"/>
          </a:xfrm>
          <a:prstGeom prst="rect">
            <a:avLst/>
          </a:prstGeom>
        </p:spPr>
      </p:pic>
    </p:spTree>
    <p:extLst>
      <p:ext uri="{BB962C8B-B14F-4D97-AF65-F5344CB8AC3E}">
        <p14:creationId xmlns:p14="http://schemas.microsoft.com/office/powerpoint/2010/main" val="3149857812"/>
      </p:ext>
    </p:extLst>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smtClean="0"/>
              <a:t>Misión</a:t>
            </a:r>
            <a:endParaRPr lang="es-GT" b="1" dirty="0"/>
          </a:p>
        </p:txBody>
      </p:sp>
      <p:sp>
        <p:nvSpPr>
          <p:cNvPr id="3" name="Marcador de contenido 2"/>
          <p:cNvSpPr>
            <a:spLocks noGrp="1"/>
          </p:cNvSpPr>
          <p:nvPr>
            <p:ph idx="1"/>
          </p:nvPr>
        </p:nvSpPr>
        <p:spPr>
          <a:xfrm>
            <a:off x="1188929" y="4529029"/>
            <a:ext cx="10515600" cy="1443668"/>
          </a:xfrm>
        </p:spPr>
        <p:txBody>
          <a:bodyPr>
            <a:normAutofit fontScale="92500" lnSpcReduction="10000"/>
          </a:bodyPr>
          <a:lstStyle/>
          <a:p>
            <a:r>
              <a:rPr lang="es-GT" dirty="0" smtClean="0"/>
              <a:t>Ser en Guatemala y luego en Centro América, la mayor empresa de distribución de materiales eléctricos que los consumidores nos identifiquen como la empresa que brinda la mejor oferta de productos de calidad, precio competitivo y servicio excelente.</a:t>
            </a:r>
            <a:endParaRPr lang="es-GT" dirty="0"/>
          </a:p>
        </p:txBody>
      </p:sp>
      <p:sp>
        <p:nvSpPr>
          <p:cNvPr id="4" name="Título 1"/>
          <p:cNvSpPr txBox="1">
            <a:spLocks/>
          </p:cNvSpPr>
          <p:nvPr/>
        </p:nvSpPr>
        <p:spPr>
          <a:xfrm>
            <a:off x="838200" y="308536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GT" b="1" dirty="0" smtClean="0"/>
              <a:t>Visión</a:t>
            </a:r>
            <a:endParaRPr lang="es-GT" b="1" dirty="0"/>
          </a:p>
        </p:txBody>
      </p:sp>
      <p:sp>
        <p:nvSpPr>
          <p:cNvPr id="5" name="Marcador de contenido 2"/>
          <p:cNvSpPr txBox="1">
            <a:spLocks/>
          </p:cNvSpPr>
          <p:nvPr/>
        </p:nvSpPr>
        <p:spPr>
          <a:xfrm>
            <a:off x="838200" y="4529029"/>
            <a:ext cx="10515600" cy="14436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GT" dirty="0"/>
          </a:p>
        </p:txBody>
      </p:sp>
      <p:sp>
        <p:nvSpPr>
          <p:cNvPr id="7" name="Marcador de contenido 2"/>
          <p:cNvSpPr txBox="1">
            <a:spLocks/>
          </p:cNvSpPr>
          <p:nvPr/>
        </p:nvSpPr>
        <p:spPr>
          <a:xfrm>
            <a:off x="990600" y="1978025"/>
            <a:ext cx="10515600" cy="14436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GT" smtClean="0"/>
              <a:t>Satisfacer las necesidades de nuestros clientes ofreciendo productos y servicios eléctrico de calidad a un precio competitivo.</a:t>
            </a:r>
            <a:endParaRPr lang="es-GT" dirty="0"/>
          </a:p>
        </p:txBody>
      </p:sp>
    </p:spTree>
    <p:extLst>
      <p:ext uri="{BB962C8B-B14F-4D97-AF65-F5344CB8AC3E}">
        <p14:creationId xmlns:p14="http://schemas.microsoft.com/office/powerpoint/2010/main" val="2925667245"/>
      </p:ext>
    </p:extLst>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cap="all" dirty="0"/>
              <a:t>TELECOMUNICACIONES</a:t>
            </a:r>
            <a:br>
              <a:rPr lang="es-GT" b="1" cap="all" dirty="0"/>
            </a:br>
            <a:endParaRPr lang="es-GT" dirty="0"/>
          </a:p>
        </p:txBody>
      </p:sp>
      <p:sp>
        <p:nvSpPr>
          <p:cNvPr id="3" name="Marcador de contenido 2"/>
          <p:cNvSpPr>
            <a:spLocks noGrp="1"/>
          </p:cNvSpPr>
          <p:nvPr>
            <p:ph idx="1"/>
          </p:nvPr>
        </p:nvSpPr>
        <p:spPr>
          <a:xfrm>
            <a:off x="838200" y="1825625"/>
            <a:ext cx="7028145" cy="4287076"/>
          </a:xfrm>
        </p:spPr>
        <p:txBody>
          <a:bodyPr/>
          <a:lstStyle/>
          <a:p>
            <a:pPr marL="0" indent="0">
              <a:buNone/>
            </a:pPr>
            <a:r>
              <a:rPr lang="es-GT" dirty="0"/>
              <a:t>Convencidos de que en la actualidad son imprescindibles los materiales de telecomunicaciones, tomamos la iniciativa de incorporarlos a nuestras líneas de productos realizando estrategias comerciales con proveedores de reconocimiento a nivel internacional para otorgar a nuestros clientes asesoría, calidad y garantía.</a:t>
            </a:r>
          </a:p>
        </p:txBody>
      </p:sp>
    </p:spTree>
    <p:extLst>
      <p:ext uri="{BB962C8B-B14F-4D97-AF65-F5344CB8AC3E}">
        <p14:creationId xmlns:p14="http://schemas.microsoft.com/office/powerpoint/2010/main" val="3807160052"/>
      </p:ext>
    </p:extLst>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cap="all" dirty="0"/>
              <a:t>INDUSTRIA</a:t>
            </a:r>
            <a:br>
              <a:rPr lang="es-GT" b="1" cap="all" dirty="0"/>
            </a:br>
            <a:endParaRPr lang="es-GT" dirty="0"/>
          </a:p>
        </p:txBody>
      </p:sp>
      <p:sp>
        <p:nvSpPr>
          <p:cNvPr id="3" name="Marcador de contenido 2"/>
          <p:cNvSpPr>
            <a:spLocks noGrp="1"/>
          </p:cNvSpPr>
          <p:nvPr>
            <p:ph idx="1"/>
          </p:nvPr>
        </p:nvSpPr>
        <p:spPr>
          <a:xfrm>
            <a:off x="838200" y="1938359"/>
            <a:ext cx="5487444" cy="4099186"/>
          </a:xfrm>
        </p:spPr>
        <p:txBody>
          <a:bodyPr/>
          <a:lstStyle/>
          <a:p>
            <a:pPr marL="0" indent="0">
              <a:buNone/>
            </a:pPr>
            <a:r>
              <a:rPr lang="es-GT" dirty="0"/>
              <a:t>Conformada por Ingenieros expertos con amplia experiencia para  brindarle asesoría técnica, capacitación, soporte, servicio pre y  postventa lo que garantiza al cliente una buena implementación para sus equipos, un funcionamiento eficiente y la optima ejecución de sus proyectos.</a:t>
            </a:r>
          </a:p>
        </p:txBody>
      </p:sp>
    </p:spTree>
    <p:extLst>
      <p:ext uri="{BB962C8B-B14F-4D97-AF65-F5344CB8AC3E}">
        <p14:creationId xmlns:p14="http://schemas.microsoft.com/office/powerpoint/2010/main" val="3669167165"/>
      </p:ext>
    </p:extLst>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smtClean="0"/>
              <a:t>Ofertas!!</a:t>
            </a:r>
            <a:endParaRPr lang="es-GT" b="1"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684597"/>
            <a:ext cx="10515600" cy="2633393"/>
          </a:xfrm>
        </p:spPr>
      </p:pic>
    </p:spTree>
    <p:extLst>
      <p:ext uri="{BB962C8B-B14F-4D97-AF65-F5344CB8AC3E}">
        <p14:creationId xmlns:p14="http://schemas.microsoft.com/office/powerpoint/2010/main" val="2202681506"/>
      </p:ext>
    </p:extLst>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smtClean="0"/>
              <a:t>Cerca de ti!!!</a:t>
            </a:r>
            <a:endParaRPr lang="es-GT" b="1" dirty="0"/>
          </a:p>
        </p:txBody>
      </p:sp>
      <p:sp>
        <p:nvSpPr>
          <p:cNvPr id="3" name="Marcador de contenido 2"/>
          <p:cNvSpPr>
            <a:spLocks noGrp="1"/>
          </p:cNvSpPr>
          <p:nvPr>
            <p:ph idx="1"/>
          </p:nvPr>
        </p:nvSpPr>
        <p:spPr>
          <a:xfrm>
            <a:off x="838200" y="1825624"/>
            <a:ext cx="4284945" cy="4449915"/>
          </a:xfrm>
        </p:spPr>
        <p:txBody>
          <a:bodyPr/>
          <a:lstStyle/>
          <a:p>
            <a:r>
              <a:rPr lang="es-GT" b="1" dirty="0"/>
              <a:t>Zona 12</a:t>
            </a:r>
          </a:p>
          <a:p>
            <a:r>
              <a:rPr lang="es-GT" dirty="0"/>
              <a:t>Avenida </a:t>
            </a:r>
            <a:r>
              <a:rPr lang="es-GT" dirty="0" err="1"/>
              <a:t>Petapa</a:t>
            </a:r>
            <a:r>
              <a:rPr lang="es-GT" dirty="0"/>
              <a:t> 40-19 zona 12</a:t>
            </a:r>
            <a:br>
              <a:rPr lang="es-GT" dirty="0"/>
            </a:br>
            <a:r>
              <a:rPr lang="es-GT" dirty="0"/>
              <a:t>PBX (502) 2270-7777</a:t>
            </a:r>
            <a:br>
              <a:rPr lang="es-GT" dirty="0"/>
            </a:br>
            <a:r>
              <a:rPr lang="es-GT" dirty="0"/>
              <a:t>Horario: Lunes a Viernes 08:00 a 17:30 </a:t>
            </a:r>
            <a:r>
              <a:rPr lang="es-GT" dirty="0" err="1"/>
              <a:t>Hrs</a:t>
            </a:r>
            <a:r>
              <a:rPr lang="es-GT" dirty="0"/>
              <a:t>.</a:t>
            </a:r>
            <a:br>
              <a:rPr lang="es-GT" dirty="0"/>
            </a:br>
            <a:r>
              <a:rPr lang="es-GT" dirty="0"/>
              <a:t>Sábado 08:00 a 13:00 </a:t>
            </a:r>
            <a:r>
              <a:rPr lang="es-GT" dirty="0" err="1"/>
              <a:t>Hrs</a:t>
            </a:r>
            <a:r>
              <a:rPr lang="es-GT" dirty="0"/>
              <a:t>.</a:t>
            </a:r>
          </a:p>
          <a:p>
            <a:endParaRPr lang="es-GT" dirty="0"/>
          </a:p>
        </p:txBody>
      </p:sp>
      <p:sp>
        <p:nvSpPr>
          <p:cNvPr id="4" name="AutoShape 2" descr="Zona 12"/>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pic>
        <p:nvPicPr>
          <p:cNvPr id="1028" name="Picture 4" descr="Zona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6504" y="2203188"/>
            <a:ext cx="6271587" cy="3308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719110"/>
      </p:ext>
    </p:extLst>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351</Words>
  <Application>Microsoft Office PowerPoint</Application>
  <PresentationFormat>Panorámica</PresentationFormat>
  <Paragraphs>19</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Tema de Office</vt:lpstr>
      <vt:lpstr>Presentación de PowerPoint</vt:lpstr>
      <vt:lpstr>¡CELASA, tu mejor opción! </vt:lpstr>
      <vt:lpstr>Celasa, De TODO en Electricidad </vt:lpstr>
      <vt:lpstr>Ubicaciones!!</vt:lpstr>
      <vt:lpstr>Misión</vt:lpstr>
      <vt:lpstr>TELECOMUNICACIONES </vt:lpstr>
      <vt:lpstr>INDUSTRIA </vt:lpstr>
      <vt:lpstr>Ofertas!!</vt:lpstr>
      <vt:lpstr>Cerca de ti!!!</vt:lpstr>
      <vt:lpstr>Contactenos!!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 de Liceo Compu-market</dc:creator>
  <cp:lastModifiedBy>estudiante de Liceo Compu-market</cp:lastModifiedBy>
  <cp:revision>4</cp:revision>
  <dcterms:created xsi:type="dcterms:W3CDTF">2017-08-15T20:27:38Z</dcterms:created>
  <dcterms:modified xsi:type="dcterms:W3CDTF">2017-08-15T20:40:29Z</dcterms:modified>
</cp:coreProperties>
</file>